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55" r:id="rId2"/>
    <p:sldId id="442" r:id="rId3"/>
    <p:sldId id="441" r:id="rId4"/>
    <p:sldId id="437" r:id="rId5"/>
    <p:sldId id="291" r:id="rId6"/>
    <p:sldId id="290" r:id="rId7"/>
    <p:sldId id="430" r:id="rId8"/>
    <p:sldId id="443" r:id="rId9"/>
    <p:sldId id="424" r:id="rId10"/>
    <p:sldId id="439" r:id="rId11"/>
    <p:sldId id="311" r:id="rId12"/>
    <p:sldId id="286" r:id="rId13"/>
    <p:sldId id="453" r:id="rId14"/>
    <p:sldId id="457" r:id="rId15"/>
    <p:sldId id="421" r:id="rId16"/>
    <p:sldId id="422" r:id="rId17"/>
    <p:sldId id="400" r:id="rId18"/>
    <p:sldId id="263" r:id="rId19"/>
    <p:sldId id="402" r:id="rId20"/>
    <p:sldId id="407" r:id="rId21"/>
    <p:sldId id="410" r:id="rId22"/>
    <p:sldId id="353" r:id="rId23"/>
    <p:sldId id="438" r:id="rId24"/>
    <p:sldId id="414" r:id="rId25"/>
    <p:sldId id="426" r:id="rId26"/>
    <p:sldId id="451" r:id="rId27"/>
    <p:sldId id="313" r:id="rId28"/>
    <p:sldId id="293" r:id="rId29"/>
    <p:sldId id="312" r:id="rId30"/>
    <p:sldId id="309" r:id="rId31"/>
    <p:sldId id="304" r:id="rId32"/>
    <p:sldId id="310" r:id="rId33"/>
    <p:sldId id="348" r:id="rId34"/>
    <p:sldId id="411" r:id="rId35"/>
    <p:sldId id="388" r:id="rId36"/>
    <p:sldId id="458" r:id="rId37"/>
    <p:sldId id="419" r:id="rId38"/>
    <p:sldId id="272" r:id="rId39"/>
    <p:sldId id="459" r:id="rId40"/>
    <p:sldId id="464" r:id="rId41"/>
    <p:sldId id="460" r:id="rId42"/>
    <p:sldId id="465" r:id="rId43"/>
    <p:sldId id="462" r:id="rId44"/>
    <p:sldId id="463" r:id="rId45"/>
    <p:sldId id="405" r:id="rId46"/>
    <p:sldId id="406" r:id="rId47"/>
  </p:sldIdLst>
  <p:sldSz cx="7543800" cy="9436100"/>
  <p:notesSz cx="7543800" cy="9436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MylaiOssa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1DFF"/>
    <a:srgbClr val="00AE00"/>
    <a:srgbClr val="33CCCC"/>
    <a:srgbClr val="FF0000"/>
    <a:srgbClr val="008000"/>
    <a:srgbClr val="C3456F"/>
    <a:srgbClr val="66FF33"/>
    <a:srgbClr val="128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3" autoAdjust="0"/>
  </p:normalViewPr>
  <p:slideViewPr>
    <p:cSldViewPr snapToGrid="0">
      <p:cViewPr varScale="1">
        <p:scale>
          <a:sx n="66" d="100"/>
          <a:sy n="66" d="100"/>
        </p:scale>
        <p:origin x="-2624" y="-120"/>
      </p:cViewPr>
      <p:guideLst>
        <p:guide orient="horz" pos="1867"/>
        <p:guide orient="horz" pos="128"/>
        <p:guide pos="4751"/>
        <p:guide pos="2364"/>
        <p:guide pos="3530"/>
        <p:guide pos="3995"/>
        <p:guide pos="3058"/>
        <p:guide pos="187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Century Gothic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73550" y="0"/>
            <a:ext cx="3268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entury Gothic" charset="0"/>
              </a:defRPr>
            </a:lvl1pPr>
          </a:lstStyle>
          <a:p>
            <a:pPr>
              <a:defRPr/>
            </a:pPr>
            <a:fld id="{6A300810-4FB1-F843-81DC-BBFD6848CED6}" type="datetime1">
              <a:rPr lang="en-US"/>
              <a:pPr>
                <a:defRPr/>
              </a:pPr>
              <a:t>21/6/16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63025"/>
            <a:ext cx="3268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Century Gothic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73550" y="8963025"/>
            <a:ext cx="3268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entury Gothic" charset="0"/>
              </a:defRPr>
            </a:lvl1pPr>
          </a:lstStyle>
          <a:p>
            <a:pPr>
              <a:defRPr/>
            </a:pPr>
            <a:fld id="{ABAF3631-0140-1349-A9EC-9928CB42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71725" y="714375"/>
            <a:ext cx="280035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A3EC8CEE-C644-434A-86BC-21AA13B4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Still has some English on: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Master slide headers and footers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1 </a:t>
            </a:r>
            <a:r>
              <a:rPr lang="en-US" b="1" i="1">
                <a:latin typeface="Times" charset="0"/>
                <a:ea typeface="ＭＳ Ｐゴシック" charset="0"/>
                <a:cs typeface="ＭＳ Ｐゴシック" charset="0"/>
              </a:rPr>
              <a:t>Multiplying Biblical Literacy Throughout The Body of Christ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9 footer 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21 footer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26 header and footer 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27 footer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36 Revelation 19-22 events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39 footer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40 footer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41 footer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Slide 42 footer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fld id="{CEA2AB43-28B1-0443-8D7E-E57566356369}" type="slidenum">
              <a:rPr lang="en-US" sz="1200">
                <a:latin typeface="Times" charset="0"/>
              </a:rPr>
              <a:pPr/>
              <a:t>33</a:t>
            </a:fld>
            <a:endParaRPr lang="en-US" sz="1200">
              <a:latin typeface="Times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fld id="{4EA8EA6F-9EBC-CC41-BEE0-FCE259681784}" type="slidenum">
              <a:rPr lang="en-US" sz="1200">
                <a:latin typeface="Times" charset="0"/>
              </a:rPr>
              <a:pPr/>
              <a:t>34</a:t>
            </a:fld>
            <a:endParaRPr lang="en-US" sz="1200">
              <a:latin typeface="Times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155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8695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832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9559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72470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637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897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09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19974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2705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1101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3944938" y="123825"/>
            <a:ext cx="3017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 Seminar Study Help Number</a:t>
            </a:r>
          </a:p>
        </p:txBody>
      </p:sp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419100" y="55086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419100" y="70961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44488" y="8788400"/>
            <a:ext cx="1341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>
                <a:latin typeface="Comic Sans MS" charset="0"/>
              </a:rPr>
              <a:t>© 2006 TBBMI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19100" y="87884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8" descr="Tamil TBB No English Tex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5413"/>
            <a:ext cx="1244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107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107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107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107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9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1025525" y="7559675"/>
            <a:ext cx="54117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THE BIBLE…BASICALLY MINISTRIES INT</a:t>
            </a:r>
            <a:r>
              <a:rPr lang="ja-JP" altLang="en-US" sz="1400" b="1">
                <a:latin typeface="Times" charset="0"/>
              </a:rPr>
              <a:t>’</a:t>
            </a:r>
            <a:r>
              <a:rPr lang="en-US" altLang="ja-JP" sz="1400" b="1">
                <a:latin typeface="Times" charset="0"/>
              </a:rPr>
              <a:t>L INC.</a:t>
            </a:r>
            <a:r>
              <a:rPr lang="en-US" altLang="ja-JP" b="1">
                <a:latin typeface="Times" charset="0"/>
              </a:rPr>
              <a:t>   </a:t>
            </a:r>
            <a:r>
              <a:rPr lang="en-US" altLang="ja-JP" sz="1400" b="1" i="1">
                <a:latin typeface="Times" charset="0"/>
              </a:rPr>
              <a:t>Multiplying Biblical Literacy Throughout The Body of Christ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    Ft. Worth, Texas                                            www.biblebasically.com</a:t>
            </a:r>
            <a:endParaRPr lang="en-US" b="1">
              <a:latin typeface="Times" charset="0"/>
            </a:endParaRPr>
          </a:p>
        </p:txBody>
      </p: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53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19138" y="2084388"/>
            <a:ext cx="6126162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0" hangingPunct="0">
              <a:spcBef>
                <a:spcPct val="50000"/>
              </a:spcBef>
              <a:defRPr sz="2000" b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3600" dirty="0"/>
              <a:t>ma]v </a:t>
            </a:r>
            <a:r>
              <a:rPr lang="en-US" sz="3600" dirty="0" err="1"/>
              <a:t>Akp</a:t>
            </a:r>
            <a:r>
              <a:rPr lang="en-US" sz="3600" dirty="0"/>
              <a:t>&lt;</a:t>
            </a:r>
            <a:r>
              <a:rPr lang="en-US" sz="3600" dirty="0" err="1"/>
              <a:t>tftk</a:t>
            </a:r>
            <a:r>
              <a:rPr lang="en-US" sz="3600" dirty="0"/>
              <a:t> pad </a:t>
            </a:r>
            <a:r>
              <a:rPr lang="en-US" sz="3600" dirty="0" err="1"/>
              <a:t>utvi</a:t>
            </a:r>
            <a:r>
              <a:rPr lang="en-US" sz="3600" dirty="0"/>
              <a:t> </a:t>
            </a:r>
            <a:r>
              <a:rPr lang="en-US" sz="3600" dirty="0" err="1"/>
              <a:t>EcafkfAk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']f 1 </a:t>
            </a:r>
            <a:r>
              <a:rPr lang="en-US" sz="3600" dirty="0" err="1"/>
              <a:t>Mtlf</a:t>
            </a:r>
            <a:r>
              <a:rPr lang="en-US" sz="3600" dirty="0"/>
              <a:t> 36 </a:t>
            </a:r>
            <a:r>
              <a:rPr lang="en-US" sz="3600" dirty="0" err="1"/>
              <a:t>vAr</a:t>
            </a:r>
            <a:endParaRPr lang="en-US" sz="3600" dirty="0"/>
          </a:p>
          <a:p>
            <a:r>
              <a:rPr lang="en-US" sz="3600" dirty="0" err="1"/>
              <a:t>ptiqfkqf</a:t>
            </a:r>
            <a:r>
              <a:rPr lang="en-US" sz="3600" dirty="0"/>
              <a:t> `</a:t>
            </a:r>
            <a:r>
              <a:rPr lang="en-US" sz="3600" dirty="0" err="1"/>
              <a:t>qikfkpfpdfd</a:t>
            </a:r>
            <a:r>
              <a:rPr lang="en-US" sz="3600" dirty="0"/>
              <a:t>[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607175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05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09550" y="5986463"/>
            <a:ext cx="37639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200" b="1"/>
              <a:t>`aisfEdadfdlf </a:t>
            </a:r>
            <a:r>
              <a:rPr lang="en-US" sz="1200" b="1">
                <a:latin typeface="Courier New" charset="0"/>
              </a:rPr>
              <a:t>:</a:t>
            </a:r>
            <a:r>
              <a:rPr lang="en-US" sz="1200" b="1"/>
              <a:t>`elkfca]fdai[f ~ciaiyaf</a:t>
            </a:r>
            <a:endParaRPr lang="en-US" sz="1200" b="1">
              <a:latin typeface="Courier New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`aisfdfEdadfdlf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;Ac vilkfkmf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cI[avi[f mka Cvaf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cI[avilf ;Rmfp&lt; upEyakitftlf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>
                <a:latin typeface="Helvetica" charset="0"/>
              </a:rPr>
              <a:t>  </a:t>
            </a:r>
            <a:r>
              <a:rPr lang="en-US" sz="1200" b="1"/>
              <a:t>`elkfca]fFaiya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kiErkfk klfvi Amymf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y&lt;kfkilidf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EXtftir k[ittftilf Mabya[ EvAlyaD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Mtlf Eram na]ymf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>
                <a:latin typeface="Helvetica" charset="0"/>
              </a:rPr>
              <a:t>            </a:t>
            </a:r>
            <a:r>
              <a:rPr lang="en-US" sz="1200" b="1"/>
              <a:t>ekaainfT, Mtlf vaftftk Amymayi[</a:t>
            </a:r>
          </a:p>
          <a:p>
            <a:pPr eaLnBrk="0" hangingPunct="0">
              <a:lnSpc>
                <a:spcPct val="120000"/>
              </a:lnSpc>
            </a:pPr>
            <a:r>
              <a:rPr lang="en-US" sz="1200" b="1"/>
              <a:t>'kipftilf, y&gt;t vaftftk Amymf</a:t>
            </a:r>
          </a:p>
          <a:p>
            <a:pPr eaLnBrk="0" hangingPunct="0">
              <a:lnSpc>
                <a:spcPct val="120000"/>
              </a:lnSpc>
            </a:pPr>
            <a:r>
              <a:rPr lang="en-US" sz="1400" b="1" i="1" u="sng"/>
              <a:t>Ehlfl[icmf </a:t>
            </a:r>
            <a:r>
              <a:rPr lang="en-US" sz="1400" b="1" i="1" u="sng">
                <a:latin typeface="Helvetica" charset="0"/>
              </a:rPr>
              <a:t>:  </a:t>
            </a:r>
            <a:r>
              <a:rPr lang="en-US" sz="1400" b="1" i="1" u="sng"/>
              <a:t>kiErkfk Epa[fb pdfd]mf</a:t>
            </a:r>
            <a:r>
              <a:rPr lang="en-US" sz="1400" b="1" i="1" u="sng">
                <a:latin typeface="Helvetica" charset="0"/>
              </a:rPr>
              <a:t>                           </a:t>
            </a:r>
            <a:r>
              <a:rPr lang="en-US" sz="1400" b="1" i="1" u="sng"/>
              <a:t>kiErkfk Epa[fb vazfkfAk</a:t>
            </a:r>
            <a:endParaRPr lang="en-US" sz="1200" b="1"/>
          </a:p>
          <a:p>
            <a:pPr eaLnBrk="0" hangingPunct="0">
              <a:lnSpc>
                <a:spcPct val="120000"/>
              </a:lnSpc>
            </a:pPr>
            <a:endParaRPr lang="en-US" sz="1200">
              <a:latin typeface="Times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16288" y="5551488"/>
            <a:ext cx="424021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`rcagfk niafvakmf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 ;ynftirmf…nIafcf ckfkrmf upEyakitftlf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tiaiEka] miti uRvakfKtlf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nIaf kFkarmf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eraecdfda klf ecTkfKtlf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`elkfca]fFiriya </a:t>
            </a:r>
            <a:r>
              <a:rPr lang="en-US" sz="1200" b="1">
                <a:latin typeface="Courier New" charset="0"/>
              </a:rPr>
              <a:t>:</a:t>
            </a:r>
            <a:r>
              <a:rPr lang="en-US" sz="1200" b="1"/>
              <a:t>etazilf Ndfp klfLai 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Eram vgfki MAb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p&lt;tiy kdfDma[ MAb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nIaf/ cakfkAd MAbkqf </a:t>
            </a:r>
            <a:r>
              <a:rPr lang="en-US" sz="1200" b="1">
                <a:latin typeface="Courier New" charset="0"/>
              </a:rPr>
              <a:t>:</a:t>
            </a:r>
            <a:r>
              <a:rPr lang="en-US" sz="1200" b="1"/>
              <a:t> ka[fkiaidf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pgfK cnfAt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`klma[ enDwfcaAl MAb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vRdtftil f365-naqf MAbAy pi[fpbfBtlf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200" b="1"/>
              <a:t>epkIsf Erama[a</a:t>
            </a:r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r>
              <a:rPr lang="en-US" sz="1400" b="1" i="1" u="sng"/>
              <a:t>Eramaf – plsftftI[aAv ~kfkirmitftlf</a:t>
            </a:r>
            <a:endParaRPr lang="en-US" sz="1200" b="1"/>
          </a:p>
          <a:p>
            <a:pPr eaLnBrk="0" hangingPunct="0">
              <a:lnSpc>
                <a:spcPct val="120000"/>
              </a:lnSpc>
              <a:tabLst>
                <a:tab pos="457200" algn="l"/>
              </a:tabLst>
            </a:pPr>
            <a:endParaRPr lang="en-US" sz="1200" b="1">
              <a:latin typeface="Helvetica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821113" y="5110163"/>
            <a:ext cx="3414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400" b="1" i="1"/>
              <a:t>`t[f pibfpaD</a:t>
            </a:r>
            <a:r>
              <a:rPr lang="en-US" sz="1400" b="1" i="1">
                <a:latin typeface="Helvetica" charset="0"/>
              </a:rPr>
              <a:t>…                                               </a:t>
            </a:r>
            <a:r>
              <a:rPr lang="en-US" sz="1400" b="1" i="1"/>
              <a:t>Eramaf kaltftilf</a:t>
            </a:r>
            <a:r>
              <a:rPr lang="en-US" sz="1400" b="1" i="1">
                <a:latin typeface="Helvetica" charset="0"/>
              </a:rPr>
              <a:t> :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292100" y="5468938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200" b="1" i="1"/>
              <a:t> </a:t>
            </a:r>
            <a:r>
              <a:rPr lang="en-US" sz="1800" b="1" i="1"/>
              <a:t>mka `elkfca]fdai[f ckapftftmf</a:t>
            </a:r>
            <a:endParaRPr lang="en-US" sz="1800" b="1" i="1">
              <a:latin typeface="Helvetica" charset="0"/>
            </a:endParaRP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041400" y="1536700"/>
            <a:ext cx="558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/>
              <a:t>`elkfca[fdaf , ki. M 300mf ~]fdilf, </a:t>
            </a:r>
            <a:r>
              <a:rPr lang="en-US" sz="1600" b="1" u="sng">
                <a:solidFill>
                  <a:srgbClr val="E32434"/>
                </a:solidFill>
              </a:rPr>
              <a:t>33</a:t>
            </a:r>
            <a:r>
              <a:rPr lang="en-US" sz="1600" b="1"/>
              <a:t> vytilf kalma[aaf</a:t>
            </a:r>
            <a:endParaRPr lang="en-US" sz="1600" b="1">
              <a:latin typeface="Comic Sans MS" charset="0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54038" y="1738313"/>
            <a:ext cx="6754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/>
              <a:t>`vai[f camfpirajiymf </a:t>
            </a:r>
            <a:r>
              <a:rPr lang="en-US" sz="1600" b="1" u="sng">
                <a:solidFill>
                  <a:srgbClr val="E32434"/>
                </a:solidFill>
              </a:rPr>
              <a:t>epaTvak</a:t>
            </a:r>
            <a:r>
              <a:rPr lang="en-US" sz="1600" b="1"/>
              <a:t> na[fK pKtiyak piaikfkpfpdfFRkfkibT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6208713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1739900" y="1114425"/>
            <a:ext cx="568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mlfkiyaviliRnfT mtfEty&lt; vAr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760663" y="709613"/>
            <a:ext cx="377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`Amtiyi[f kalmf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 rot="-3413559">
            <a:off x="279400" y="3640138"/>
            <a:ext cx="1566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Mtftiy tAr kdlf</a:t>
            </a: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2290763" y="2220913"/>
            <a:ext cx="1389062" cy="411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5"/>
          <p:cNvSpPr>
            <a:spLocks noChangeArrowheads="1"/>
          </p:cNvSpPr>
          <p:nvPr/>
        </p:nvSpPr>
        <p:spPr bwMode="auto">
          <a:xfrm>
            <a:off x="2035175" y="3852863"/>
            <a:ext cx="1092200" cy="593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024063" y="3998913"/>
            <a:ext cx="1290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plsftI[a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3614738" y="2835275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/>
              <a:t>Ecliy&lt;cidf Eprarcafkqf</a:t>
            </a:r>
            <a:endParaRPr lang="en-US" sz="1400" b="1"/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236788" y="4833938"/>
            <a:ext cx="204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pfEtalmakiy parfEva[f</a:t>
            </a:r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2132013" y="293052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2244725" y="2986088"/>
            <a:ext cx="1057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cIriya</a:t>
            </a:r>
            <a:r>
              <a:rPr lang="en-US" sz="1200" b="1">
                <a:latin typeface="Comic Sans MS" charset="0"/>
              </a:rPr>
              <a:t>: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2122488" y="3090863"/>
            <a:ext cx="12509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_______</a:t>
            </a:r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974725" y="466407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1106488" y="470852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'kipfT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1089025" y="4870450"/>
            <a:ext cx="10556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4084638" y="3695700"/>
            <a:ext cx="2449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p&gt;Elaktfti[f</a:t>
            </a:r>
            <a:r>
              <a:rPr lang="en-US" b="1">
                <a:latin typeface="Comic Sans MS" charset="0"/>
              </a:rPr>
              <a:t>  </a:t>
            </a:r>
            <a:r>
              <a:rPr lang="en-US" b="1" u="sng"/>
              <a:t>napi</a:t>
            </a:r>
            <a:r>
              <a:rPr lang="en-US" b="1"/>
              <a:t>f</a:t>
            </a:r>
            <a:endParaRPr lang="en-US" sz="1800" b="1">
              <a:latin typeface="Comic Sans MS" charset="0"/>
            </a:endParaRPr>
          </a:p>
        </p:txBody>
      </p:sp>
      <p:sp>
        <p:nvSpPr>
          <p:cNvPr id="22553" name="Oval 26"/>
          <p:cNvSpPr>
            <a:spLocks noChangeArrowheads="1"/>
          </p:cNvSpPr>
          <p:nvPr/>
        </p:nvSpPr>
        <p:spPr bwMode="auto">
          <a:xfrm>
            <a:off x="377825" y="2065338"/>
            <a:ext cx="1292225" cy="655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509588" y="2127250"/>
            <a:ext cx="1055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kiaisf</a:t>
            </a:r>
            <a:r>
              <a:rPr lang="en-US" sz="1200" b="1">
                <a:latin typeface="Comic Sans MS" charset="0"/>
              </a:rPr>
              <a:t> </a:t>
            </a:r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492125" y="2352675"/>
            <a:ext cx="1055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kaec[fdaf</a:t>
            </a:r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 rot="2965956">
            <a:off x="954088" y="2062163"/>
            <a:ext cx="120650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57" name="Rectangle 30"/>
          <p:cNvSpPr>
            <a:spLocks noChangeArrowheads="1"/>
          </p:cNvSpPr>
          <p:nvPr/>
        </p:nvSpPr>
        <p:spPr bwMode="auto">
          <a:xfrm rot="-2559469">
            <a:off x="944563" y="2108200"/>
            <a:ext cx="13970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58" name="Oval 31"/>
          <p:cNvSpPr>
            <a:spLocks noChangeArrowheads="1"/>
          </p:cNvSpPr>
          <p:nvPr/>
        </p:nvSpPr>
        <p:spPr bwMode="auto">
          <a:xfrm>
            <a:off x="1820863" y="2122488"/>
            <a:ext cx="1292225" cy="6588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900" b="1">
              <a:latin typeface="Comic Sans MS" charset="0"/>
            </a:endParaRPr>
          </a:p>
        </p:txBody>
      </p:sp>
      <p:sp>
        <p:nvSpPr>
          <p:cNvPr id="22559" name="Text Box 32"/>
          <p:cNvSpPr txBox="1">
            <a:spLocks noChangeArrowheads="1"/>
          </p:cNvSpPr>
          <p:nvPr/>
        </p:nvSpPr>
        <p:spPr bwMode="auto">
          <a:xfrm>
            <a:off x="1481138" y="2212975"/>
            <a:ext cx="2025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~ciya Am[af</a:t>
            </a:r>
            <a:r>
              <a:rPr lang="en-US" sz="1200" b="1">
                <a:latin typeface="Comic Sans MS" charset="0"/>
              </a:rPr>
              <a:t>: </a:t>
            </a:r>
          </a:p>
        </p:txBody>
      </p:sp>
      <p:sp>
        <p:nvSpPr>
          <p:cNvPr id="22560" name="Text Box 33"/>
          <p:cNvSpPr txBox="1">
            <a:spLocks noChangeArrowheads="1"/>
          </p:cNvSpPr>
          <p:nvPr/>
        </p:nvSpPr>
        <p:spPr bwMode="auto">
          <a:xfrm>
            <a:off x="1779588" y="2419350"/>
            <a:ext cx="1312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</a:t>
            </a:r>
            <a:r>
              <a:rPr lang="en-US" sz="1200" b="1"/>
              <a:t>AlciemkfKsf</a:t>
            </a: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1905000" y="2001838"/>
            <a:ext cx="300038" cy="48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 rot="2965956">
            <a:off x="2436813" y="2128838"/>
            <a:ext cx="120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63" name="Rectangle 36"/>
          <p:cNvSpPr>
            <a:spLocks noChangeArrowheads="1"/>
          </p:cNvSpPr>
          <p:nvPr/>
        </p:nvSpPr>
        <p:spPr bwMode="auto">
          <a:xfrm rot="-2559469">
            <a:off x="2427288" y="2174875"/>
            <a:ext cx="1397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564" name="Arc 37"/>
          <p:cNvSpPr>
            <a:spLocks/>
          </p:cNvSpPr>
          <p:nvPr/>
        </p:nvSpPr>
        <p:spPr bwMode="auto">
          <a:xfrm rot="5287382">
            <a:off x="638175" y="3243263"/>
            <a:ext cx="1592263" cy="814387"/>
          </a:xfrm>
          <a:custGeom>
            <a:avLst/>
            <a:gdLst>
              <a:gd name="T0" fmla="*/ 2147483647 w 42748"/>
              <a:gd name="T1" fmla="*/ 2147483647 h 25580"/>
              <a:gd name="T2" fmla="*/ 2147483647 w 42748"/>
              <a:gd name="T3" fmla="*/ 2147483647 h 25580"/>
              <a:gd name="T4" fmla="*/ 2147483647 w 42748"/>
              <a:gd name="T5" fmla="*/ 2147483647 h 25580"/>
              <a:gd name="T6" fmla="*/ 0 60000 65536"/>
              <a:gd name="T7" fmla="*/ 0 60000 65536"/>
              <a:gd name="T8" fmla="*/ 0 60000 65536"/>
              <a:gd name="T9" fmla="*/ 0 w 42748"/>
              <a:gd name="T10" fmla="*/ 0 h 25580"/>
              <a:gd name="T11" fmla="*/ 42748 w 42748"/>
              <a:gd name="T12" fmla="*/ 25580 h 25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  <a:lnTo>
                  <a:pt x="21600" y="21600"/>
                </a:lnTo>
                <a:lnTo>
                  <a:pt x="369" y="2558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Freeform 38"/>
          <p:cNvSpPr>
            <a:spLocks/>
          </p:cNvSpPr>
          <p:nvPr/>
        </p:nvSpPr>
        <p:spPr bwMode="auto">
          <a:xfrm>
            <a:off x="3076575" y="3663950"/>
            <a:ext cx="339725" cy="531813"/>
          </a:xfrm>
          <a:custGeom>
            <a:avLst/>
            <a:gdLst>
              <a:gd name="T0" fmla="*/ 2147483647 w 357"/>
              <a:gd name="T1" fmla="*/ 0 h 601"/>
              <a:gd name="T2" fmla="*/ 2147483647 w 357"/>
              <a:gd name="T3" fmla="*/ 2147483647 h 601"/>
              <a:gd name="T4" fmla="*/ 2147483647 w 357"/>
              <a:gd name="T5" fmla="*/ 2147483647 h 601"/>
              <a:gd name="T6" fmla="*/ 2147483647 w 357"/>
              <a:gd name="T7" fmla="*/ 2147483647 h 601"/>
              <a:gd name="T8" fmla="*/ 2147483647 w 357"/>
              <a:gd name="T9" fmla="*/ 2147483647 h 601"/>
              <a:gd name="T10" fmla="*/ 2147483647 w 357"/>
              <a:gd name="T11" fmla="*/ 2147483647 h 601"/>
              <a:gd name="T12" fmla="*/ 2147483647 w 357"/>
              <a:gd name="T13" fmla="*/ 2147483647 h 601"/>
              <a:gd name="T14" fmla="*/ 0 w 357"/>
              <a:gd name="T15" fmla="*/ 2147483647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Freeform 39"/>
          <p:cNvSpPr>
            <a:spLocks/>
          </p:cNvSpPr>
          <p:nvPr/>
        </p:nvSpPr>
        <p:spPr bwMode="auto">
          <a:xfrm>
            <a:off x="2892425" y="4384675"/>
            <a:ext cx="338138" cy="608013"/>
          </a:xfrm>
          <a:custGeom>
            <a:avLst/>
            <a:gdLst>
              <a:gd name="T0" fmla="*/ 0 w 355"/>
              <a:gd name="T1" fmla="*/ 2147483647 h 686"/>
              <a:gd name="T2" fmla="*/ 2147483647 w 355"/>
              <a:gd name="T3" fmla="*/ 2147483647 h 686"/>
              <a:gd name="T4" fmla="*/ 2147483647 w 355"/>
              <a:gd name="T5" fmla="*/ 2147483647 h 686"/>
              <a:gd name="T6" fmla="*/ 2147483647 w 355"/>
              <a:gd name="T7" fmla="*/ 2147483647 h 686"/>
              <a:gd name="T8" fmla="*/ 2147483647 w 355"/>
              <a:gd name="T9" fmla="*/ 2147483647 h 686"/>
              <a:gd name="T10" fmla="*/ 2147483647 w 355"/>
              <a:gd name="T11" fmla="*/ 2147483647 h 686"/>
              <a:gd name="T12" fmla="*/ 2147483647 w 355"/>
              <a:gd name="T13" fmla="*/ 2147483647 h 686"/>
              <a:gd name="T14" fmla="*/ 2147483647 w 355"/>
              <a:gd name="T15" fmla="*/ 2147483647 h 686"/>
              <a:gd name="T16" fmla="*/ 2147483647 w 355"/>
              <a:gd name="T17" fmla="*/ 2147483647 h 686"/>
              <a:gd name="T18" fmla="*/ 2147483647 w 355"/>
              <a:gd name="T19" fmla="*/ 2147483647 h 686"/>
              <a:gd name="T20" fmla="*/ 2147483647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Freeform 40"/>
          <p:cNvSpPr>
            <a:spLocks/>
          </p:cNvSpPr>
          <p:nvPr/>
        </p:nvSpPr>
        <p:spPr bwMode="auto">
          <a:xfrm rot="1974329" flipH="1">
            <a:off x="1912938" y="3440113"/>
            <a:ext cx="312737" cy="531812"/>
          </a:xfrm>
          <a:custGeom>
            <a:avLst/>
            <a:gdLst>
              <a:gd name="T0" fmla="*/ 2147483647 w 357"/>
              <a:gd name="T1" fmla="*/ 0 h 601"/>
              <a:gd name="T2" fmla="*/ 2147483647 w 357"/>
              <a:gd name="T3" fmla="*/ 2147483647 h 601"/>
              <a:gd name="T4" fmla="*/ 2147483647 w 357"/>
              <a:gd name="T5" fmla="*/ 2147483647 h 601"/>
              <a:gd name="T6" fmla="*/ 2147483647 w 357"/>
              <a:gd name="T7" fmla="*/ 2147483647 h 601"/>
              <a:gd name="T8" fmla="*/ 2147483647 w 357"/>
              <a:gd name="T9" fmla="*/ 2147483647 h 601"/>
              <a:gd name="T10" fmla="*/ 2147483647 w 357"/>
              <a:gd name="T11" fmla="*/ 2147483647 h 601"/>
              <a:gd name="T12" fmla="*/ 2147483647 w 357"/>
              <a:gd name="T13" fmla="*/ 2147483647 h 601"/>
              <a:gd name="T14" fmla="*/ 0 w 357"/>
              <a:gd name="T15" fmla="*/ 2147483647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Freeform 41"/>
          <p:cNvSpPr>
            <a:spLocks/>
          </p:cNvSpPr>
          <p:nvPr/>
        </p:nvSpPr>
        <p:spPr bwMode="auto">
          <a:xfrm rot="1974329" flipH="1">
            <a:off x="1646238" y="4130675"/>
            <a:ext cx="311150" cy="608013"/>
          </a:xfrm>
          <a:custGeom>
            <a:avLst/>
            <a:gdLst>
              <a:gd name="T0" fmla="*/ 0 w 355"/>
              <a:gd name="T1" fmla="*/ 2147483647 h 686"/>
              <a:gd name="T2" fmla="*/ 2147483647 w 355"/>
              <a:gd name="T3" fmla="*/ 2147483647 h 686"/>
              <a:gd name="T4" fmla="*/ 2147483647 w 355"/>
              <a:gd name="T5" fmla="*/ 2147483647 h 686"/>
              <a:gd name="T6" fmla="*/ 2147483647 w 355"/>
              <a:gd name="T7" fmla="*/ 2147483647 h 686"/>
              <a:gd name="T8" fmla="*/ 2147483647 w 355"/>
              <a:gd name="T9" fmla="*/ 2147483647 h 686"/>
              <a:gd name="T10" fmla="*/ 2147483647 w 355"/>
              <a:gd name="T11" fmla="*/ 2147483647 h 686"/>
              <a:gd name="T12" fmla="*/ 2147483647 w 355"/>
              <a:gd name="T13" fmla="*/ 2147483647 h 686"/>
              <a:gd name="T14" fmla="*/ 2147483647 w 355"/>
              <a:gd name="T15" fmla="*/ 2147483647 h 686"/>
              <a:gd name="T16" fmla="*/ 2147483647 w 355"/>
              <a:gd name="T17" fmla="*/ 2147483647 h 686"/>
              <a:gd name="T18" fmla="*/ 2147483647 w 355"/>
              <a:gd name="T19" fmla="*/ 2147483647 h 686"/>
              <a:gd name="T20" fmla="*/ 2147483647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Text Box 42"/>
          <p:cNvSpPr txBox="1">
            <a:spLocks noChangeArrowheads="1"/>
          </p:cNvSpPr>
          <p:nvPr/>
        </p:nvSpPr>
        <p:spPr bwMode="auto">
          <a:xfrm>
            <a:off x="3217863" y="3613150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900" b="1">
              <a:latin typeface="Comic Sans MS" charset="0"/>
            </a:endParaRPr>
          </a:p>
          <a:p>
            <a:pPr algn="l"/>
            <a:endParaRPr lang="en-US" sz="900" b="1">
              <a:latin typeface="Comic Sans MS" charset="0"/>
            </a:endParaRPr>
          </a:p>
        </p:txBody>
      </p:sp>
      <p:sp>
        <p:nvSpPr>
          <p:cNvPr id="22570" name="Rectangle 44"/>
          <p:cNvSpPr>
            <a:spLocks noChangeArrowheads="1"/>
          </p:cNvSpPr>
          <p:nvPr/>
        </p:nvSpPr>
        <p:spPr bwMode="auto">
          <a:xfrm>
            <a:off x="1304925" y="4930775"/>
            <a:ext cx="658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E32434"/>
                </a:solidFill>
              </a:rPr>
              <a:t>pfEtalmi</a:t>
            </a:r>
            <a:endParaRPr lang="en-US" sz="1400" b="1" baseline="-25000">
              <a:solidFill>
                <a:srgbClr val="E32434"/>
              </a:solidFill>
            </a:endParaRPr>
          </a:p>
        </p:txBody>
      </p:sp>
      <p:sp>
        <p:nvSpPr>
          <p:cNvPr id="22571" name="Rectangle 45"/>
          <p:cNvSpPr>
            <a:spLocks noChangeArrowheads="1"/>
          </p:cNvSpPr>
          <p:nvPr/>
        </p:nvSpPr>
        <p:spPr bwMode="auto">
          <a:xfrm>
            <a:off x="2260600" y="3176588"/>
            <a:ext cx="788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E32434"/>
                </a:solidFill>
              </a:rPr>
              <a:t>ecliy&lt;Csf</a:t>
            </a:r>
            <a:endParaRPr lang="en-US" sz="1400" b="1" baseline="-25000">
              <a:solidFill>
                <a:srgbClr val="E3243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6578600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06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368550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6180138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</a:t>
            </a:r>
          </a:p>
        </p:txBody>
      </p:sp>
      <p:sp>
        <p:nvSpPr>
          <p:cNvPr id="24580" name="Text Box 51"/>
          <p:cNvSpPr txBox="1">
            <a:spLocks noChangeArrowheads="1"/>
          </p:cNvSpPr>
          <p:nvPr/>
        </p:nvSpPr>
        <p:spPr bwMode="auto">
          <a:xfrm>
            <a:off x="508000" y="1984375"/>
            <a:ext cx="646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mka kF[ma[ niAbEvbfbqff</a:t>
            </a:r>
            <a:r>
              <a:rPr lang="en-US" sz="2000" b="1">
                <a:latin typeface="Comic Sans MS" charset="0"/>
              </a:rPr>
              <a:t>:</a:t>
            </a:r>
          </a:p>
        </p:txBody>
      </p:sp>
      <p:sp>
        <p:nvSpPr>
          <p:cNvPr id="24581" name="Text Box 52"/>
          <p:cNvSpPr txBox="1">
            <a:spLocks noChangeArrowheads="1"/>
          </p:cNvSpPr>
          <p:nvPr/>
        </p:nvSpPr>
        <p:spPr bwMode="auto">
          <a:xfrm>
            <a:off x="588963" y="2614613"/>
            <a:ext cx="62579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Evt `FpfpAd</a:t>
            </a:r>
            <a:r>
              <a:rPr lang="en-US" sz="2000" b="1">
                <a:latin typeface="Comic Sans MS" charset="0"/>
              </a:rPr>
              <a:t>:</a:t>
            </a:r>
            <a:endParaRPr lang="en-US" sz="1600" b="1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1. </a:t>
            </a:r>
            <a:r>
              <a:rPr lang="en-US" sz="1600" b="1" u="sng"/>
              <a:t>'piery</a:t>
            </a:r>
            <a:r>
              <a:rPr lang="en-US" sz="1600" b="1"/>
              <a:t> </a:t>
            </a:r>
            <a:r>
              <a:rPr lang="en-US" sz="1600" b="1" u="sng"/>
              <a:t>casftiaI vti</a:t>
            </a:r>
            <a:r>
              <a:rPr lang="en-US" sz="1600" b="1"/>
              <a:t> ( pAzy "bfpaD) MFv&lt;bfb[</a:t>
            </a:r>
            <a:r>
              <a:rPr lang="en-US" sz="1600" b="1">
                <a:latin typeface="Comic Sans M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2. </a:t>
            </a:r>
            <a:r>
              <a:rPr lang="en-US" sz="1600" b="1"/>
              <a:t>pAzy "bfpaD , </a:t>
            </a:r>
            <a:r>
              <a:rPr lang="en-US" sz="1600" b="1" u="sng"/>
              <a:t>kiErkfk</a:t>
            </a:r>
            <a:r>
              <a:rPr lang="en-US" sz="1600" b="1"/>
              <a:t> emaziyilf emazipfepyafkfkpfpdfd[</a:t>
            </a:r>
            <a:r>
              <a:rPr lang="en-US" sz="1600" b="1">
                <a:latin typeface="Comic Sans MS" charset="0"/>
              </a:rPr>
              <a:t>.            (</a:t>
            </a:r>
            <a:r>
              <a:rPr lang="en-US" sz="1600" b="1"/>
              <a:t>ecpfDj[fdf</a:t>
            </a:r>
            <a:r>
              <a:rPr lang="en-US" sz="1600" b="1">
                <a:latin typeface="Comic Sans MS" charset="0"/>
              </a:rPr>
              <a:t> – </a:t>
            </a:r>
            <a:r>
              <a:rPr lang="en-US" sz="1600" b="1"/>
              <a:t>Kbipfp&lt; p&lt;tftktftil </a:t>
            </a:r>
            <a:r>
              <a:rPr lang="ja-JP" altLang="en-US" sz="1600" b="1">
                <a:latin typeface="Comic Sans MS" charset="0"/>
              </a:rPr>
              <a:t>“</a:t>
            </a:r>
            <a:r>
              <a:rPr lang="en-US" altLang="ja-JP" sz="1600" b="1">
                <a:latin typeface="Comic Sans MS" charset="0"/>
              </a:rPr>
              <a:t>LXX</a:t>
            </a:r>
            <a:r>
              <a:rPr lang="ja-JP" altLang="en-US" sz="1600" b="1">
                <a:latin typeface="Comic Sans MS" charset="0"/>
              </a:rPr>
              <a:t>”</a:t>
            </a:r>
            <a:endParaRPr lang="en-US" sz="1600" b="1">
              <a:latin typeface="Comic Sans MS" charset="0"/>
            </a:endParaRPr>
          </a:p>
        </p:txBody>
      </p:sp>
      <p:sp>
        <p:nvSpPr>
          <p:cNvPr id="24582" name="Text Box 53"/>
          <p:cNvSpPr txBox="1">
            <a:spLocks noChangeArrowheads="1"/>
          </p:cNvSpPr>
          <p:nvPr/>
        </p:nvSpPr>
        <p:spPr bwMode="auto">
          <a:xfrm>
            <a:off x="849313" y="4430713"/>
            <a:ext cx="58562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caitftirmf</a:t>
            </a:r>
            <a:r>
              <a:rPr lang="en-US" sz="2000" b="1">
                <a:latin typeface="Comic Sans MS" charset="0"/>
              </a:rPr>
              <a:t>:</a:t>
            </a:r>
            <a:endParaRPr lang="en-US" sz="1600" b="1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3. </a:t>
            </a:r>
            <a:r>
              <a:rPr lang="en-US" sz="1600" b="1" u="sng"/>
              <a:t>mka `Elkfca]fdaf</a:t>
            </a:r>
            <a:r>
              <a:rPr lang="en-US" sz="1600" b="1"/>
              <a:t> Akpfpbfbiy 'lfla EtcgfkqiQmf, exl[icmf '[fb nmfpikfAkAy prpfpi[af </a:t>
            </a:r>
            <a:r>
              <a:rPr lang="en-US" sz="1600" b="1">
                <a:latin typeface="Comic Sans M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4. </a:t>
            </a:r>
            <a:r>
              <a:rPr lang="en-US" sz="1600" b="1"/>
              <a:t>Eramafkqf plsftftI[aAv `rca]fdaafkqf </a:t>
            </a:r>
            <a:r>
              <a:rPr lang="en-US" sz="1600" b="1">
                <a:latin typeface="Courier New" charset="0"/>
              </a:rPr>
              <a:t>:</a:t>
            </a:r>
            <a:r>
              <a:rPr lang="en-US" sz="1600" b="1"/>
              <a:t>ka]pfpdfd ulktftilf mik cibnft etazilf NdfpMmf, ekaDrma[ cmata[Mmf ekaFkfkdfFy kalmf</a:t>
            </a:r>
            <a:endParaRPr lang="en-US" sz="1600" b="1">
              <a:latin typeface="Courier New" charset="0"/>
            </a:endParaRPr>
          </a:p>
        </p:txBody>
      </p:sp>
      <p:sp>
        <p:nvSpPr>
          <p:cNvPr id="24583" name="Text Box 54"/>
          <p:cNvSpPr txBox="1">
            <a:spLocks noChangeArrowheads="1"/>
          </p:cNvSpPr>
          <p:nvPr/>
        </p:nvSpPr>
        <p:spPr bwMode="auto">
          <a:xfrm>
            <a:off x="758825" y="6742113"/>
            <a:ext cx="58562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…</a:t>
            </a:r>
            <a:r>
              <a:rPr lang="en-US" sz="1800" b="1"/>
              <a:t>~pirkaMkfK Etv[f `litft pirta[ vakfKtfttftgfkqf niAbEvr niAlkAq ecylfpDtft vzivKtft[…. 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Emciyavakiy kaftftrakiy ;EyC kibisfTvi[f Etabfbmf</a:t>
            </a:r>
            <a:r>
              <a:rPr lang="en-US" sz="1800" b="1">
                <a:latin typeface="Comic Sans MS" charset="0"/>
              </a:rPr>
              <a:t>!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2760663" y="709613"/>
            <a:ext cx="377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`Amtiyi[f kalmf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854075" y="1114425"/>
            <a:ext cx="657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     mlfkiyaviliRnfT mtfEty&lt; vAr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6554788" y="873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07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33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pic>
        <p:nvPicPr>
          <p:cNvPr id="32862" name="Picture 94"/>
          <p:cNvPicPr>
            <a:picLocks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5191125" y="1135063"/>
            <a:ext cx="1697038" cy="185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6628" name="Rectangle 57"/>
          <p:cNvSpPr>
            <a:spLocks noChangeArrowheads="1"/>
          </p:cNvSpPr>
          <p:nvPr/>
        </p:nvSpPr>
        <p:spPr bwMode="auto">
          <a:xfrm>
            <a:off x="644525" y="1079500"/>
            <a:ext cx="5864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b="1" i="1">
                <a:solidFill>
                  <a:schemeClr val="bg1"/>
                </a:solidFill>
              </a:rPr>
              <a:t>;</a:t>
            </a:r>
            <a:r>
              <a:rPr lang="en-US" b="1" i="1"/>
              <a:t>;EyC pirya]mf ecyft MdfecF</a:t>
            </a:r>
            <a:r>
              <a:rPr lang="en-US" b="1" i="1">
                <a:solidFill>
                  <a:schemeClr val="bg1"/>
                </a:solidFill>
              </a:rPr>
              <a:t>yi[f vzi</a:t>
            </a:r>
            <a:endParaRPr lang="en-US" sz="3600" i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26629" name="Rectangle 56"/>
          <p:cNvSpPr>
            <a:spLocks noChangeArrowheads="1"/>
          </p:cNvSpPr>
          <p:nvPr/>
        </p:nvSpPr>
        <p:spPr bwMode="auto">
          <a:xfrm>
            <a:off x="4625975" y="6453188"/>
            <a:ext cx="46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600" b="1">
                <a:latin typeface="Comic Sans MS" charset="0"/>
              </a:rPr>
              <a:t>’</a:t>
            </a:r>
            <a:endParaRPr lang="en-US">
              <a:latin typeface="Times" charset="0"/>
            </a:endParaRPr>
          </a:p>
        </p:txBody>
      </p:sp>
      <p:sp>
        <p:nvSpPr>
          <p:cNvPr id="26630" name="Rectangle 58"/>
          <p:cNvSpPr>
            <a:spLocks noChangeArrowheads="1"/>
          </p:cNvSpPr>
          <p:nvPr/>
        </p:nvSpPr>
        <p:spPr bwMode="auto">
          <a:xfrm>
            <a:off x="4592638" y="6423025"/>
            <a:ext cx="46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600" b="1">
                <a:latin typeface="Comic Sans MS" charset="0"/>
              </a:rPr>
              <a:t>’</a:t>
            </a:r>
            <a:endParaRPr lang="en-US">
              <a:latin typeface="Times" charset="0"/>
            </a:endParaRPr>
          </a:p>
        </p:txBody>
      </p:sp>
      <p:sp>
        <p:nvSpPr>
          <p:cNvPr id="26631" name="Rectangle 59"/>
          <p:cNvSpPr>
            <a:spLocks noChangeArrowheads="1"/>
          </p:cNvSpPr>
          <p:nvPr/>
        </p:nvSpPr>
        <p:spPr bwMode="auto">
          <a:xfrm>
            <a:off x="4584700" y="6415088"/>
            <a:ext cx="46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ja-JP" altLang="en-US" sz="1600" b="1">
                <a:latin typeface="Comic Sans MS" charset="0"/>
              </a:rPr>
              <a:t>’</a:t>
            </a:r>
            <a:endParaRPr lang="en-US">
              <a:latin typeface="Times" charset="0"/>
            </a:endParaRPr>
          </a:p>
        </p:txBody>
      </p:sp>
      <p:sp>
        <p:nvSpPr>
          <p:cNvPr id="26632" name="Rectangle 61"/>
          <p:cNvSpPr>
            <a:spLocks noChangeArrowheads="1"/>
          </p:cNvSpPr>
          <p:nvPr/>
        </p:nvSpPr>
        <p:spPr bwMode="auto">
          <a:xfrm>
            <a:off x="5999163" y="3543300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>
                <a:latin typeface="Comic Sans MS" charset="0"/>
              </a:rPr>
              <a:t> </a:t>
            </a:r>
            <a:endParaRPr lang="en-US">
              <a:latin typeface="Times" charset="0"/>
            </a:endParaRPr>
          </a:p>
        </p:txBody>
      </p:sp>
      <p:sp>
        <p:nvSpPr>
          <p:cNvPr id="26633" name="Rectangle 63"/>
          <p:cNvSpPr>
            <a:spLocks noChangeArrowheads="1"/>
          </p:cNvSpPr>
          <p:nvPr/>
        </p:nvSpPr>
        <p:spPr bwMode="auto">
          <a:xfrm>
            <a:off x="5337175" y="3551238"/>
            <a:ext cx="106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latin typeface="Helvetica" charset="0"/>
              </a:rPr>
              <a:t>   </a:t>
            </a:r>
            <a:endParaRPr lang="en-US">
              <a:latin typeface="Times" charset="0"/>
            </a:endParaRPr>
          </a:p>
        </p:txBody>
      </p:sp>
      <p:sp>
        <p:nvSpPr>
          <p:cNvPr id="26634" name="Rectangle 67"/>
          <p:cNvSpPr>
            <a:spLocks noChangeArrowheads="1"/>
          </p:cNvSpPr>
          <p:nvPr/>
        </p:nvSpPr>
        <p:spPr bwMode="auto">
          <a:xfrm>
            <a:off x="5294313" y="3513138"/>
            <a:ext cx="106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latin typeface="Helvetica" charset="0"/>
              </a:rPr>
              <a:t>   </a:t>
            </a:r>
            <a:endParaRPr lang="en-US">
              <a:latin typeface="Times" charset="0"/>
            </a:endParaRPr>
          </a:p>
        </p:txBody>
      </p:sp>
      <p:pic>
        <p:nvPicPr>
          <p:cNvPr id="26635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22478" r="32642" b="2364"/>
          <a:stretch>
            <a:fillRect/>
          </a:stretch>
        </p:blipFill>
        <p:spPr bwMode="auto">
          <a:xfrm>
            <a:off x="1404938" y="2201863"/>
            <a:ext cx="4322762" cy="60690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47" name="Text Box 79" descr="10%"/>
          <p:cNvSpPr txBox="1">
            <a:spLocks noChangeArrowheads="1"/>
          </p:cNvSpPr>
          <p:nvPr/>
        </p:nvSpPr>
        <p:spPr bwMode="auto">
          <a:xfrm>
            <a:off x="2614613" y="7186613"/>
            <a:ext cx="1158875" cy="314325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MylaiOssai" pitchFamily="2" charset="0"/>
                <a:ea typeface="ＭＳ Ｐゴシック" charset="-128"/>
                <a:cs typeface="ＭＳ Ｐゴシック" charset="-128"/>
              </a:rPr>
              <a:t>Yy&lt;Etya</a:t>
            </a: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4559300" y="2030413"/>
            <a:ext cx="1778000" cy="3619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i="1">
                <a:latin typeface="MylaiOssai" pitchFamily="2" charset="0"/>
                <a:ea typeface="ＭＳ Ｐゴシック" charset="-128"/>
                <a:cs typeface="ＭＳ Ｐゴシック" charset="-128"/>
              </a:rPr>
              <a:t>kpfpafnKmf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455863" y="6583363"/>
            <a:ext cx="1624012" cy="3937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'RcElmf</a:t>
            </a: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5708650" y="4256088"/>
            <a:ext cx="1436688" cy="558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b="1" u="sng"/>
              <a:t>epaiy[f</a:t>
            </a:r>
            <a:r>
              <a:rPr lang="en-US" sz="1800" b="1"/>
              <a:t> Uziymf</a:t>
            </a:r>
            <a:endParaRPr lang="en-US" sz="1800"/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5313363" y="6049963"/>
            <a:ext cx="1735137" cy="558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b="1" u="sng"/>
              <a:t>'RcElmil</a:t>
            </a:r>
            <a:r>
              <a:rPr lang="en-US" sz="1800" b="1"/>
              <a:t>f ;Bti Uziygfkqf</a:t>
            </a:r>
            <a:endParaRPr lang="en-US" sz="1800"/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561975" y="6415087"/>
            <a:ext cx="1812925" cy="935999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b="1" u="sng"/>
              <a:t>'RcElmilf</a:t>
            </a:r>
            <a:r>
              <a:rPr lang="en-US" sz="1800" b="1"/>
              <a:t> kaftftai[f uziymf ~rmfpmaKtlf</a:t>
            </a:r>
            <a:endParaRPr lang="en-US" sz="1800"/>
          </a:p>
        </p:txBody>
      </p:sp>
      <p:sp>
        <p:nvSpPr>
          <p:cNvPr id="26644" name="Freeform 6" descr="25%"/>
          <p:cNvSpPr>
            <a:spLocks/>
          </p:cNvSpPr>
          <p:nvPr/>
        </p:nvSpPr>
        <p:spPr bwMode="auto">
          <a:xfrm rot="-146905">
            <a:off x="3175000" y="3240088"/>
            <a:ext cx="1674813" cy="3000375"/>
          </a:xfrm>
          <a:custGeom>
            <a:avLst/>
            <a:gdLst>
              <a:gd name="T0" fmla="*/ 2147483647 w 399"/>
              <a:gd name="T1" fmla="*/ 2147483647 h 785"/>
              <a:gd name="T2" fmla="*/ 2147483647 w 399"/>
              <a:gd name="T3" fmla="*/ 2147483647 h 785"/>
              <a:gd name="T4" fmla="*/ 2147483647 w 399"/>
              <a:gd name="T5" fmla="*/ 2147483647 h 785"/>
              <a:gd name="T6" fmla="*/ 2147483647 w 399"/>
              <a:gd name="T7" fmla="*/ 2147483647 h 785"/>
              <a:gd name="T8" fmla="*/ 2147483647 w 399"/>
              <a:gd name="T9" fmla="*/ 2147483647 h 785"/>
              <a:gd name="T10" fmla="*/ 2147483647 w 399"/>
              <a:gd name="T11" fmla="*/ 2147483647 h 785"/>
              <a:gd name="T12" fmla="*/ 2147483647 w 399"/>
              <a:gd name="T13" fmla="*/ 2147483647 h 785"/>
              <a:gd name="T14" fmla="*/ 2147483647 w 399"/>
              <a:gd name="T15" fmla="*/ 2147483647 h 785"/>
              <a:gd name="T16" fmla="*/ 2147483647 w 399"/>
              <a:gd name="T17" fmla="*/ 2147483647 h 785"/>
              <a:gd name="T18" fmla="*/ 2147483647 w 399"/>
              <a:gd name="T19" fmla="*/ 2147483647 h 785"/>
              <a:gd name="T20" fmla="*/ 2147483647 w 399"/>
              <a:gd name="T21" fmla="*/ 2147483647 h 785"/>
              <a:gd name="T22" fmla="*/ 2147483647 w 399"/>
              <a:gd name="T23" fmla="*/ 2147483647 h 785"/>
              <a:gd name="T24" fmla="*/ 2147483647 w 399"/>
              <a:gd name="T25" fmla="*/ 2147483647 h 785"/>
              <a:gd name="T26" fmla="*/ 2147483647 w 399"/>
              <a:gd name="T27" fmla="*/ 2147483647 h 785"/>
              <a:gd name="T28" fmla="*/ 2147483647 w 399"/>
              <a:gd name="T29" fmla="*/ 2147483647 h 785"/>
              <a:gd name="T30" fmla="*/ 2147483647 w 399"/>
              <a:gd name="T31" fmla="*/ 2147483647 h 785"/>
              <a:gd name="T32" fmla="*/ 2147483647 w 399"/>
              <a:gd name="T33" fmla="*/ 2147483647 h 785"/>
              <a:gd name="T34" fmla="*/ 2147483647 w 399"/>
              <a:gd name="T35" fmla="*/ 2147483647 h 785"/>
              <a:gd name="T36" fmla="*/ 2147483647 w 399"/>
              <a:gd name="T37" fmla="*/ 2147483647 h 785"/>
              <a:gd name="T38" fmla="*/ 2147483647 w 399"/>
              <a:gd name="T39" fmla="*/ 2147483647 h 785"/>
              <a:gd name="T40" fmla="*/ 2147483647 w 399"/>
              <a:gd name="T41" fmla="*/ 2147483647 h 785"/>
              <a:gd name="T42" fmla="*/ 2147483647 w 399"/>
              <a:gd name="T43" fmla="*/ 2147483647 h 785"/>
              <a:gd name="T44" fmla="*/ 2147483647 w 399"/>
              <a:gd name="T45" fmla="*/ 2147483647 h 785"/>
              <a:gd name="T46" fmla="*/ 2147483647 w 399"/>
              <a:gd name="T47" fmla="*/ 2147483647 h 785"/>
              <a:gd name="T48" fmla="*/ 2147483647 w 399"/>
              <a:gd name="T49" fmla="*/ 2147483647 h 785"/>
              <a:gd name="T50" fmla="*/ 2147483647 w 399"/>
              <a:gd name="T51" fmla="*/ 2147483647 h 785"/>
              <a:gd name="T52" fmla="*/ 2147483647 w 399"/>
              <a:gd name="T53" fmla="*/ 2147483647 h 785"/>
              <a:gd name="T54" fmla="*/ 2147483647 w 399"/>
              <a:gd name="T55" fmla="*/ 0 h 785"/>
              <a:gd name="T56" fmla="*/ 2147483647 w 399"/>
              <a:gd name="T57" fmla="*/ 2147483647 h 785"/>
              <a:gd name="T58" fmla="*/ 2147483647 w 399"/>
              <a:gd name="T59" fmla="*/ 2147483647 h 785"/>
              <a:gd name="T60" fmla="*/ 2147483647 w 399"/>
              <a:gd name="T61" fmla="*/ 2147483647 h 785"/>
              <a:gd name="T62" fmla="*/ 2147483647 w 399"/>
              <a:gd name="T63" fmla="*/ 2147483647 h 785"/>
              <a:gd name="T64" fmla="*/ 2147483647 w 399"/>
              <a:gd name="T65" fmla="*/ 2147483647 h 785"/>
              <a:gd name="T66" fmla="*/ 2147483647 w 399"/>
              <a:gd name="T67" fmla="*/ 2147483647 h 785"/>
              <a:gd name="T68" fmla="*/ 2147483647 w 399"/>
              <a:gd name="T69" fmla="*/ 2147483647 h 785"/>
              <a:gd name="T70" fmla="*/ 2147483647 w 399"/>
              <a:gd name="T71" fmla="*/ 2147483647 h 785"/>
              <a:gd name="T72" fmla="*/ 2147483647 w 399"/>
              <a:gd name="T73" fmla="*/ 2147483647 h 785"/>
              <a:gd name="T74" fmla="*/ 2147483647 w 399"/>
              <a:gd name="T75" fmla="*/ 2147483647 h 785"/>
              <a:gd name="T76" fmla="*/ 2147483647 w 399"/>
              <a:gd name="T77" fmla="*/ 2147483647 h 785"/>
              <a:gd name="T78" fmla="*/ 2147483647 w 399"/>
              <a:gd name="T79" fmla="*/ 2147483647 h 785"/>
              <a:gd name="T80" fmla="*/ 2147483647 w 399"/>
              <a:gd name="T81" fmla="*/ 2147483647 h 785"/>
              <a:gd name="T82" fmla="*/ 2147483647 w 399"/>
              <a:gd name="T83" fmla="*/ 2147483647 h 785"/>
              <a:gd name="T84" fmla="*/ 2147483647 w 399"/>
              <a:gd name="T85" fmla="*/ 2147483647 h 785"/>
              <a:gd name="T86" fmla="*/ 2147483647 w 399"/>
              <a:gd name="T87" fmla="*/ 2147483647 h 785"/>
              <a:gd name="T88" fmla="*/ 2147483647 w 399"/>
              <a:gd name="T89" fmla="*/ 2147483647 h 785"/>
              <a:gd name="T90" fmla="*/ 2147483647 w 399"/>
              <a:gd name="T91" fmla="*/ 2147483647 h 785"/>
              <a:gd name="T92" fmla="*/ 2147483647 w 399"/>
              <a:gd name="T93" fmla="*/ 2147483647 h 785"/>
              <a:gd name="T94" fmla="*/ 2147483647 w 399"/>
              <a:gd name="T95" fmla="*/ 2147483647 h 785"/>
              <a:gd name="T96" fmla="*/ 2147483647 w 399"/>
              <a:gd name="T97" fmla="*/ 2147483647 h 785"/>
              <a:gd name="T98" fmla="*/ 2147483647 w 399"/>
              <a:gd name="T99" fmla="*/ 2147483647 h 785"/>
              <a:gd name="T100" fmla="*/ 2147483647 w 399"/>
              <a:gd name="T101" fmla="*/ 2147483647 h 785"/>
              <a:gd name="T102" fmla="*/ 2147483647 w 399"/>
              <a:gd name="T103" fmla="*/ 0 h 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9"/>
              <a:gd name="T157" fmla="*/ 0 h 785"/>
              <a:gd name="T158" fmla="*/ 399 w 399"/>
              <a:gd name="T159" fmla="*/ 785 h 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5" name="Group 7" descr="25%"/>
          <p:cNvGrpSpPr>
            <a:grpSpLocks/>
          </p:cNvGrpSpPr>
          <p:nvPr/>
        </p:nvGrpSpPr>
        <p:grpSpPr bwMode="auto">
          <a:xfrm rot="-146905">
            <a:off x="4610100" y="3197225"/>
            <a:ext cx="617538" cy="409575"/>
            <a:chOff x="2475" y="2500"/>
            <a:chExt cx="147" cy="107"/>
          </a:xfrm>
        </p:grpSpPr>
        <p:sp>
          <p:nvSpPr>
            <p:cNvPr id="26691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78"/>
                <a:gd name="T17" fmla="*/ 101 w 10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3"/>
                <a:gd name="T14" fmla="*/ 70 w 7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6" name="Group 10" descr="25%"/>
          <p:cNvGrpSpPr>
            <a:grpSpLocks/>
          </p:cNvGrpSpPr>
          <p:nvPr/>
        </p:nvGrpSpPr>
        <p:grpSpPr bwMode="auto">
          <a:xfrm rot="-146905">
            <a:off x="3875088" y="2324100"/>
            <a:ext cx="265112" cy="909638"/>
            <a:chOff x="2302" y="2232"/>
            <a:chExt cx="63" cy="238"/>
          </a:xfrm>
        </p:grpSpPr>
        <p:sp>
          <p:nvSpPr>
            <p:cNvPr id="26689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4"/>
                <a:gd name="T17" fmla="*/ 17 w 1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7" name="Group 16" descr="25%"/>
          <p:cNvGrpSpPr>
            <a:grpSpLocks/>
          </p:cNvGrpSpPr>
          <p:nvPr/>
        </p:nvGrpSpPr>
        <p:grpSpPr bwMode="auto">
          <a:xfrm rot="-146905">
            <a:off x="3394075" y="2779713"/>
            <a:ext cx="336550" cy="652462"/>
            <a:chOff x="2184" y="2346"/>
            <a:chExt cx="80" cy="171"/>
          </a:xfrm>
        </p:grpSpPr>
        <p:sp>
          <p:nvSpPr>
            <p:cNvPr id="26687" name="Freeform 17" descr="25%"/>
            <p:cNvSpPr>
              <a:spLocks/>
            </p:cNvSpPr>
            <p:nvPr/>
          </p:nvSpPr>
          <p:spPr bwMode="auto">
            <a:xfrm>
              <a:off x="2206" y="2402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5"/>
                <a:gd name="T17" fmla="*/ 58 w 5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2"/>
                <a:gd name="T14" fmla="*/ 59 w 5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8" name="Group 19" descr="25%"/>
          <p:cNvGrpSpPr>
            <a:grpSpLocks/>
          </p:cNvGrpSpPr>
          <p:nvPr/>
        </p:nvGrpSpPr>
        <p:grpSpPr bwMode="auto">
          <a:xfrm rot="-146905">
            <a:off x="3090863" y="3287713"/>
            <a:ext cx="469900" cy="388937"/>
            <a:chOff x="2108" y="2476"/>
            <a:chExt cx="112" cy="102"/>
          </a:xfrm>
        </p:grpSpPr>
        <p:sp>
          <p:nvSpPr>
            <p:cNvPr id="26685" name="Freeform 20" descr="25%"/>
            <p:cNvSpPr>
              <a:spLocks/>
            </p:cNvSpPr>
            <p:nvPr/>
          </p:nvSpPr>
          <p:spPr bwMode="auto">
            <a:xfrm>
              <a:off x="2149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6"/>
                <a:gd name="T17" fmla="*/ 71 w 7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7"/>
                <a:gd name="T14" fmla="*/ 69 w 6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9" name="Group 22" descr="25%"/>
          <p:cNvGrpSpPr>
            <a:grpSpLocks/>
          </p:cNvGrpSpPr>
          <p:nvPr/>
        </p:nvGrpSpPr>
        <p:grpSpPr bwMode="auto">
          <a:xfrm rot="-146905">
            <a:off x="3694113" y="3465513"/>
            <a:ext cx="273050" cy="2690812"/>
            <a:chOff x="2238" y="2528"/>
            <a:chExt cx="65" cy="704"/>
          </a:xfrm>
        </p:grpSpPr>
        <p:sp>
          <p:nvSpPr>
            <p:cNvPr id="26683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41"/>
                <a:gd name="T17" fmla="*/ 20 w 20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4"/>
                <a:gd name="T14" fmla="*/ 65 w 6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0" name="Group 25" descr="25%"/>
          <p:cNvGrpSpPr>
            <a:grpSpLocks/>
          </p:cNvGrpSpPr>
          <p:nvPr/>
        </p:nvGrpSpPr>
        <p:grpSpPr bwMode="auto">
          <a:xfrm rot="-146905">
            <a:off x="3873500" y="3525838"/>
            <a:ext cx="241300" cy="2592387"/>
            <a:chOff x="2281" y="2490"/>
            <a:chExt cx="63" cy="734"/>
          </a:xfrm>
        </p:grpSpPr>
        <p:sp>
          <p:nvSpPr>
            <p:cNvPr id="26681" name="Freeform 26" descr="25%"/>
            <p:cNvSpPr>
              <a:spLocks/>
            </p:cNvSpPr>
            <p:nvPr/>
          </p:nvSpPr>
          <p:spPr bwMode="auto">
            <a:xfrm>
              <a:off x="2304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0"/>
                <a:gd name="T17" fmla="*/ 34 w 34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4"/>
                <a:gd name="T14" fmla="*/ 63 w 6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1" name="Group 28" descr="25%"/>
          <p:cNvGrpSpPr>
            <a:grpSpLocks/>
          </p:cNvGrpSpPr>
          <p:nvPr/>
        </p:nvGrpSpPr>
        <p:grpSpPr bwMode="auto">
          <a:xfrm rot="-146905">
            <a:off x="4032250" y="3503613"/>
            <a:ext cx="341313" cy="2574925"/>
            <a:chOff x="2319" y="2510"/>
            <a:chExt cx="81" cy="706"/>
          </a:xfrm>
        </p:grpSpPr>
        <p:sp>
          <p:nvSpPr>
            <p:cNvPr id="26679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43"/>
                <a:gd name="T17" fmla="*/ 58 w 58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2" name="Oval 96"/>
          <p:cNvSpPr>
            <a:spLocks noChangeArrowheads="1"/>
          </p:cNvSpPr>
          <p:nvPr/>
        </p:nvSpPr>
        <p:spPr bwMode="auto">
          <a:xfrm>
            <a:off x="4500563" y="3503613"/>
            <a:ext cx="1238250" cy="2984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6653" name="Oval 97"/>
          <p:cNvSpPr>
            <a:spLocks noChangeArrowheads="1"/>
          </p:cNvSpPr>
          <p:nvPr/>
        </p:nvSpPr>
        <p:spPr bwMode="auto">
          <a:xfrm rot="1388831">
            <a:off x="3278188" y="1981200"/>
            <a:ext cx="606425" cy="876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6654" name="Line 85"/>
          <p:cNvSpPr>
            <a:spLocks noChangeShapeType="1"/>
          </p:cNvSpPr>
          <p:nvPr/>
        </p:nvSpPr>
        <p:spPr bwMode="auto">
          <a:xfrm flipH="1">
            <a:off x="4498975" y="4683125"/>
            <a:ext cx="1355725" cy="1227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86"/>
          <p:cNvSpPr>
            <a:spLocks noChangeShapeType="1"/>
          </p:cNvSpPr>
          <p:nvPr/>
        </p:nvSpPr>
        <p:spPr bwMode="auto">
          <a:xfrm flipH="1">
            <a:off x="3883025" y="6267450"/>
            <a:ext cx="156051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87"/>
          <p:cNvSpPr>
            <a:spLocks noChangeShapeType="1"/>
          </p:cNvSpPr>
          <p:nvPr/>
        </p:nvSpPr>
        <p:spPr bwMode="auto">
          <a:xfrm>
            <a:off x="2427288" y="4873625"/>
            <a:ext cx="695325" cy="125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88"/>
          <p:cNvSpPr>
            <a:spLocks noChangeShapeType="1"/>
          </p:cNvSpPr>
          <p:nvPr/>
        </p:nvSpPr>
        <p:spPr bwMode="auto">
          <a:xfrm>
            <a:off x="2646363" y="2540000"/>
            <a:ext cx="1455737" cy="322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83"/>
          <p:cNvSpPr>
            <a:spLocks noChangeShapeType="1"/>
          </p:cNvSpPr>
          <p:nvPr/>
        </p:nvSpPr>
        <p:spPr bwMode="auto">
          <a:xfrm flipV="1">
            <a:off x="3459163" y="6270625"/>
            <a:ext cx="29845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Text Box 78" descr="10%"/>
          <p:cNvSpPr txBox="1">
            <a:spLocks noChangeArrowheads="1"/>
          </p:cNvSpPr>
          <p:nvPr/>
        </p:nvSpPr>
        <p:spPr bwMode="auto">
          <a:xfrm>
            <a:off x="2979738" y="4305300"/>
            <a:ext cx="1300162" cy="314325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MylaiOssai" pitchFamily="2" charset="0"/>
                <a:ea typeface="ＭＳ Ｐゴシック" charset="-128"/>
                <a:cs typeface="ＭＳ Ｐゴシック" charset="-128"/>
              </a:rPr>
              <a:t>cmaaiya</a:t>
            </a:r>
          </a:p>
        </p:txBody>
      </p:sp>
      <p:sp>
        <p:nvSpPr>
          <p:cNvPr id="32848" name="Text Box 80" descr="10%"/>
          <p:cNvSpPr txBox="1">
            <a:spLocks noChangeArrowheads="1"/>
          </p:cNvSpPr>
          <p:nvPr/>
        </p:nvSpPr>
        <p:spPr bwMode="auto">
          <a:xfrm>
            <a:off x="2884488" y="2876550"/>
            <a:ext cx="1103312" cy="314325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MylaiOssai" pitchFamily="2" charset="0"/>
                <a:ea typeface="ＭＳ Ｐゴシック" charset="-128"/>
                <a:cs typeface="ＭＳ Ｐゴシック" charset="-128"/>
              </a:rPr>
              <a:t>kliElya</a:t>
            </a:r>
          </a:p>
        </p:txBody>
      </p:sp>
      <p:sp>
        <p:nvSpPr>
          <p:cNvPr id="26661" name="Line 104"/>
          <p:cNvSpPr>
            <a:spLocks noChangeShapeType="1"/>
          </p:cNvSpPr>
          <p:nvPr/>
        </p:nvSpPr>
        <p:spPr bwMode="auto">
          <a:xfrm>
            <a:off x="4773613" y="2235200"/>
            <a:ext cx="3175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AutoShape 108"/>
          <p:cNvSpPr>
            <a:spLocks noChangeArrowheads="1"/>
          </p:cNvSpPr>
          <p:nvPr/>
        </p:nvSpPr>
        <p:spPr bwMode="auto">
          <a:xfrm>
            <a:off x="3848100" y="33274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26663" name="Group 110"/>
          <p:cNvGrpSpPr>
            <a:grpSpLocks/>
          </p:cNvGrpSpPr>
          <p:nvPr/>
        </p:nvGrpSpPr>
        <p:grpSpPr bwMode="auto">
          <a:xfrm>
            <a:off x="660400" y="5969000"/>
            <a:ext cx="342900" cy="393700"/>
            <a:chOff x="168" y="3456"/>
            <a:chExt cx="216" cy="248"/>
          </a:xfrm>
        </p:grpSpPr>
        <p:sp>
          <p:nvSpPr>
            <p:cNvPr id="26677" name="Rectangle 10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Helvetica" charset="0"/>
                </a:rPr>
                <a:t>1</a:t>
              </a:r>
            </a:p>
          </p:txBody>
        </p:sp>
        <p:sp>
          <p:nvSpPr>
            <p:cNvPr id="26678" name="AutoShape 10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26664" name="Group 111"/>
          <p:cNvGrpSpPr>
            <a:grpSpLocks/>
          </p:cNvGrpSpPr>
          <p:nvPr/>
        </p:nvGrpSpPr>
        <p:grpSpPr bwMode="auto">
          <a:xfrm>
            <a:off x="596900" y="4000500"/>
            <a:ext cx="342900" cy="393700"/>
            <a:chOff x="168" y="3456"/>
            <a:chExt cx="216" cy="248"/>
          </a:xfrm>
        </p:grpSpPr>
        <p:sp>
          <p:nvSpPr>
            <p:cNvPr id="26675" name="Rectangle 11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Helvetica" charset="0"/>
                </a:rPr>
                <a:t>2</a:t>
              </a:r>
            </a:p>
          </p:txBody>
        </p:sp>
        <p:sp>
          <p:nvSpPr>
            <p:cNvPr id="26676" name="AutoShape 113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26665" name="Group 114"/>
          <p:cNvGrpSpPr>
            <a:grpSpLocks/>
          </p:cNvGrpSpPr>
          <p:nvPr/>
        </p:nvGrpSpPr>
        <p:grpSpPr bwMode="auto">
          <a:xfrm>
            <a:off x="266700" y="1993900"/>
            <a:ext cx="342900" cy="393700"/>
            <a:chOff x="168" y="3456"/>
            <a:chExt cx="216" cy="248"/>
          </a:xfrm>
        </p:grpSpPr>
        <p:sp>
          <p:nvSpPr>
            <p:cNvPr id="26673" name="Rectangle 115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Helvetica" charset="0"/>
                </a:rPr>
                <a:t>3</a:t>
              </a:r>
            </a:p>
          </p:txBody>
        </p:sp>
        <p:sp>
          <p:nvSpPr>
            <p:cNvPr id="26674" name="AutoShape 116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26666" name="Group 117"/>
          <p:cNvGrpSpPr>
            <a:grpSpLocks/>
          </p:cNvGrpSpPr>
          <p:nvPr/>
        </p:nvGrpSpPr>
        <p:grpSpPr bwMode="auto">
          <a:xfrm>
            <a:off x="6756400" y="3810000"/>
            <a:ext cx="342900" cy="393700"/>
            <a:chOff x="168" y="3456"/>
            <a:chExt cx="216" cy="248"/>
          </a:xfrm>
        </p:grpSpPr>
        <p:sp>
          <p:nvSpPr>
            <p:cNvPr id="26671" name="Rectangle 118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Helvetica" charset="0"/>
                </a:rPr>
                <a:t>4</a:t>
              </a:r>
            </a:p>
          </p:txBody>
        </p:sp>
        <p:sp>
          <p:nvSpPr>
            <p:cNvPr id="26672" name="AutoShape 11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26667" name="Group 120"/>
          <p:cNvGrpSpPr>
            <a:grpSpLocks/>
          </p:cNvGrpSpPr>
          <p:nvPr/>
        </p:nvGrpSpPr>
        <p:grpSpPr bwMode="auto">
          <a:xfrm>
            <a:off x="6616700" y="5613400"/>
            <a:ext cx="342900" cy="393700"/>
            <a:chOff x="168" y="3456"/>
            <a:chExt cx="216" cy="248"/>
          </a:xfrm>
        </p:grpSpPr>
        <p:sp>
          <p:nvSpPr>
            <p:cNvPr id="26669" name="Rectangle 121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>
                  <a:latin typeface="Helvetica" charset="0"/>
                </a:rPr>
                <a:t>5</a:t>
              </a:r>
            </a:p>
          </p:txBody>
        </p:sp>
        <p:sp>
          <p:nvSpPr>
            <p:cNvPr id="26670" name="AutoShape 122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26668" name="AutoShape 123"/>
          <p:cNvSpPr>
            <a:spLocks noChangeArrowheads="1"/>
          </p:cNvSpPr>
          <p:nvPr/>
        </p:nvSpPr>
        <p:spPr bwMode="auto">
          <a:xfrm>
            <a:off x="3619500" y="63373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76275" y="1857374"/>
            <a:ext cx="2111375" cy="863998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b="1"/>
              <a:t>k</a:t>
            </a:r>
            <a:r>
              <a:rPr lang="en-US" sz="1800" b="1" u="sng"/>
              <a:t>pfpafnPmil</a:t>
            </a:r>
            <a:r>
              <a:rPr lang="en-US" sz="1800" b="1"/>
              <a:t>f pirta[ kliElya Uziymf</a:t>
            </a:r>
            <a:endParaRPr lang="en-US" sz="1800"/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84188" y="4451350"/>
            <a:ext cx="2078037" cy="6480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b="1"/>
              <a:t>cCmaaiyavilff pirta[ mabfBtlf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19125" y="7243763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11163" y="1225550"/>
            <a:ext cx="675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Evtakmtfti[f kdnft kal enyfy&lt;tlf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290513" y="2022475"/>
            <a:ext cx="6810375" cy="5129213"/>
            <a:chOff x="183" y="1274"/>
            <a:chExt cx="4290" cy="3231"/>
          </a:xfrm>
        </p:grpSpPr>
        <p:pic>
          <p:nvPicPr>
            <p:cNvPr id="2868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61"/>
            <a:stretch>
              <a:fillRect/>
            </a:stretch>
          </p:blipFill>
          <p:spPr bwMode="auto">
            <a:xfrm>
              <a:off x="183" y="1274"/>
              <a:ext cx="429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Freeform 10"/>
            <p:cNvSpPr>
              <a:spLocks/>
            </p:cNvSpPr>
            <p:nvPr/>
          </p:nvSpPr>
          <p:spPr bwMode="auto">
            <a:xfrm>
              <a:off x="1948" y="3804"/>
              <a:ext cx="248" cy="330"/>
            </a:xfrm>
            <a:custGeom>
              <a:avLst/>
              <a:gdLst>
                <a:gd name="T0" fmla="*/ 244 w 248"/>
                <a:gd name="T1" fmla="*/ 4 h 330"/>
                <a:gd name="T2" fmla="*/ 108 w 248"/>
                <a:gd name="T3" fmla="*/ 12 h 330"/>
                <a:gd name="T4" fmla="*/ 12 w 248"/>
                <a:gd name="T5" fmla="*/ 0 h 330"/>
                <a:gd name="T6" fmla="*/ 0 w 248"/>
                <a:gd name="T7" fmla="*/ 172 h 330"/>
                <a:gd name="T8" fmla="*/ 20 w 248"/>
                <a:gd name="T9" fmla="*/ 276 h 330"/>
                <a:gd name="T10" fmla="*/ 24 w 248"/>
                <a:gd name="T11" fmla="*/ 324 h 330"/>
                <a:gd name="T12" fmla="*/ 48 w 248"/>
                <a:gd name="T13" fmla="*/ 320 h 330"/>
                <a:gd name="T14" fmla="*/ 168 w 248"/>
                <a:gd name="T15" fmla="*/ 324 h 330"/>
                <a:gd name="T16" fmla="*/ 248 w 248"/>
                <a:gd name="T17" fmla="*/ 31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330"/>
                <a:gd name="T29" fmla="*/ 248 w 248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330">
                  <a:moveTo>
                    <a:pt x="244" y="4"/>
                  </a:moveTo>
                  <a:cubicBezTo>
                    <a:pt x="199" y="11"/>
                    <a:pt x="153" y="6"/>
                    <a:pt x="108" y="12"/>
                  </a:cubicBezTo>
                  <a:cubicBezTo>
                    <a:pt x="74" y="8"/>
                    <a:pt x="46" y="2"/>
                    <a:pt x="12" y="0"/>
                  </a:cubicBezTo>
                  <a:cubicBezTo>
                    <a:pt x="23" y="57"/>
                    <a:pt x="18" y="116"/>
                    <a:pt x="0" y="172"/>
                  </a:cubicBezTo>
                  <a:cubicBezTo>
                    <a:pt x="3" y="207"/>
                    <a:pt x="13" y="240"/>
                    <a:pt x="20" y="276"/>
                  </a:cubicBezTo>
                  <a:cubicBezTo>
                    <a:pt x="21" y="292"/>
                    <a:pt x="15" y="310"/>
                    <a:pt x="24" y="324"/>
                  </a:cubicBezTo>
                  <a:cubicBezTo>
                    <a:pt x="28" y="330"/>
                    <a:pt x="39" y="320"/>
                    <a:pt x="48" y="320"/>
                  </a:cubicBezTo>
                  <a:cubicBezTo>
                    <a:pt x="88" y="320"/>
                    <a:pt x="128" y="322"/>
                    <a:pt x="168" y="324"/>
                  </a:cubicBezTo>
                  <a:cubicBezTo>
                    <a:pt x="193" y="315"/>
                    <a:pt x="221" y="316"/>
                    <a:pt x="248" y="3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1"/>
            <p:cNvSpPr>
              <a:spLocks noChangeArrowheads="1"/>
            </p:cNvSpPr>
            <p:nvPr/>
          </p:nvSpPr>
          <p:spPr bwMode="auto">
            <a:xfrm>
              <a:off x="1980" y="3820"/>
              <a:ext cx="224" cy="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 b="1">
                <a:latin typeface="Century Gothic" charset="0"/>
              </a:endParaRPr>
            </a:p>
          </p:txBody>
        </p:sp>
        <p:pic>
          <p:nvPicPr>
            <p:cNvPr id="2868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3" t="68393" r="23286" b="24101"/>
            <a:stretch>
              <a:fillRect/>
            </a:stretch>
          </p:blipFill>
          <p:spPr bwMode="auto">
            <a:xfrm>
              <a:off x="1921" y="3824"/>
              <a:ext cx="37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995363" y="4095750"/>
            <a:ext cx="1458912" cy="466725"/>
          </a:xfrm>
          <a:prstGeom prst="rect">
            <a:avLst/>
          </a:prstGeom>
          <a:solidFill>
            <a:srgbClr val="FF9EF3"/>
          </a:solidFill>
          <a:ln w="9525">
            <a:solidFill>
              <a:srgbClr val="FF9E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~pirkami[f ud]fpFkfAk</a:t>
            </a: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3313113" y="5395913"/>
            <a:ext cx="1177925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tavIti[f ud]fpFkfAk</a:t>
            </a: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2255838" y="4754563"/>
            <a:ext cx="1292225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Etc ud]fpFkfAk</a:t>
            </a:r>
            <a:endParaRPr lang="en-US" sz="800">
              <a:solidFill>
                <a:srgbClr val="191DFF"/>
              </a:solidFill>
            </a:endParaRP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1408113" y="2163763"/>
            <a:ext cx="261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3200" b="1" i="1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sz="3200" b="1" i="1">
                <a:solidFill>
                  <a:schemeClr val="accent2"/>
                </a:solidFill>
              </a:rPr>
              <a:t>p  </a:t>
            </a:r>
            <a:r>
              <a:rPr lang="en-US" sz="3200" b="1" i="1">
                <a:solidFill>
                  <a:schemeClr val="accent2"/>
                </a:solidFill>
                <a:latin typeface="Courier New" charset="0"/>
              </a:rPr>
              <a:t>7</a:t>
            </a:r>
            <a:r>
              <a:rPr lang="en-US" sz="3200" b="1" i="1">
                <a:solidFill>
                  <a:schemeClr val="accent2"/>
                </a:solidFill>
              </a:rPr>
              <a:t>  `  ;</a:t>
            </a:r>
            <a:endParaRPr lang="en-US" sz="4400" i="1">
              <a:solidFill>
                <a:schemeClr val="accent2"/>
              </a:solidFill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2335213" y="2433638"/>
            <a:ext cx="166687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4025900" y="6061075"/>
            <a:ext cx="1195388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p&lt;tiy ud]fpFkfAk</a:t>
            </a:r>
            <a:endParaRPr lang="en-US" sz="900">
              <a:solidFill>
                <a:srgbClr val="191DFF"/>
              </a:solidFill>
            </a:endParaRPr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655638" y="6997700"/>
            <a:ext cx="65436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</a:rPr>
              <a:t>~pirakMkfK ekaDkfkpfpdfd vakfKtftgfkkqf niAbEvaikfeka]fFRkfKmfEpaT, Evtakm</a:t>
            </a:r>
            <a:r>
              <a:rPr lang="en-US" sz="1200" b="1">
                <a:solidFill>
                  <a:srgbClr val="191DFF"/>
                </a:solidFill>
              </a:rPr>
              <a:t> </a:t>
            </a:r>
            <a:r>
              <a:rPr lang="en-US" sz="1400">
                <a:solidFill>
                  <a:srgbClr val="191DFF"/>
                </a:solidFill>
              </a:rPr>
              <a:t>cmfpvgfkQmf M[fE[bieka]fFRnftT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91DFF"/>
                </a:solidFill>
                <a:latin typeface="Comic Sans MS" charset="0"/>
              </a:rPr>
              <a:t>        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•</a:t>
            </a:r>
            <a:r>
              <a:rPr lang="en-US" sz="1400">
                <a:solidFill>
                  <a:srgbClr val="191DFF"/>
                </a:solidFill>
              </a:rPr>
              <a:t>~pirkami[f `AztftLmf, ~tiyakmmf 12 , 15 ud[fpFkfAky&lt;mf</a:t>
            </a:r>
            <a:endParaRPr lang="en-US" sz="1400">
              <a:solidFill>
                <a:srgbClr val="191DFF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• </a:t>
            </a:r>
            <a:r>
              <a:rPr lang="en-US" sz="1400">
                <a:solidFill>
                  <a:srgbClr val="191DFF"/>
                </a:solidFill>
              </a:rPr>
              <a:t>upakmmf 30lf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,</a:t>
            </a:r>
            <a:r>
              <a:rPr lang="en-US" sz="1400">
                <a:solidFill>
                  <a:srgbClr val="191DFF"/>
                </a:solidFill>
              </a:rPr>
              <a:t>Etcmf ( plsftftI[a) ud[fpFkfSky&lt;mf</a:t>
            </a:r>
            <a:endParaRPr lang="en-US" sz="1400">
              <a:solidFill>
                <a:srgbClr val="191DFF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                  • </a:t>
            </a:r>
            <a:r>
              <a:rPr lang="en-US" sz="1400">
                <a:solidFill>
                  <a:srgbClr val="191DFF"/>
                </a:solidFill>
              </a:rPr>
              <a:t>2 caMEclf 7 lf, tavIti[f ud[fpFkfAky&lt;mf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                             • </a:t>
            </a:r>
            <a:r>
              <a:rPr lang="en-US" sz="1400">
                <a:solidFill>
                  <a:srgbClr val="191DFF"/>
                </a:solidFill>
              </a:rPr>
              <a:t>'Ermiya 31lf, p&lt;tiy ud]fpFkfAky&lt;mf</a:t>
            </a:r>
            <a:r>
              <a:rPr lang="en-US" sz="1400">
                <a:solidFill>
                  <a:srgbClr val="191DFF"/>
                </a:solidFill>
                <a:latin typeface="Century Gothic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343150" y="2773363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6464300" y="5534025"/>
            <a:ext cx="6842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pitchFamily="-107" charset="0"/>
                <a:ea typeface="+mn-ea"/>
                <a:cs typeface="+mn-cs"/>
              </a:rPr>
              <a:t>_______</a:t>
            </a:r>
          </a:p>
          <a:p>
            <a:pPr algn="l" defTabSz="969963" eaLnBrk="0" hangingPunct="0">
              <a:defRPr/>
            </a:pPr>
            <a:r>
              <a:rPr lang="en-US" sz="1000" b="1">
                <a:latin typeface="Helvetica" pitchFamily="-107" charset="0"/>
                <a:ea typeface="+mn-ea"/>
                <a:cs typeface="+mn-cs"/>
              </a:rPr>
              <a:t>_______</a:t>
            </a: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911225" y="2773363"/>
            <a:ext cx="82550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pitchFamily="-107" charset="0"/>
                <a:ea typeface="+mn-ea"/>
                <a:cs typeface="+mn-cs"/>
              </a:rPr>
              <a:t>_________</a:t>
            </a:r>
          </a:p>
        </p:txBody>
      </p:sp>
      <p:sp>
        <p:nvSpPr>
          <p:cNvPr id="32779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2780" name="AutoShape 21"/>
          <p:cNvSpPr>
            <a:spLocks noChangeArrowheads="1"/>
          </p:cNvSpPr>
          <p:nvPr/>
        </p:nvSpPr>
        <p:spPr bwMode="auto">
          <a:xfrm>
            <a:off x="538163" y="33496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81" name="Rectangle 22"/>
          <p:cNvSpPr>
            <a:spLocks noChangeArrowheads="1"/>
          </p:cNvSpPr>
          <p:nvPr/>
        </p:nvSpPr>
        <p:spPr bwMode="auto">
          <a:xfrm>
            <a:off x="536575" y="3487738"/>
            <a:ext cx="104775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82" name="Line 23"/>
          <p:cNvSpPr>
            <a:spLocks noChangeShapeType="1"/>
          </p:cNvSpPr>
          <p:nvPr/>
        </p:nvSpPr>
        <p:spPr bwMode="auto">
          <a:xfrm flipV="1">
            <a:off x="547688" y="34813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3" name="Line 24"/>
          <p:cNvSpPr>
            <a:spLocks noChangeShapeType="1"/>
          </p:cNvSpPr>
          <p:nvPr/>
        </p:nvSpPr>
        <p:spPr bwMode="auto">
          <a:xfrm flipV="1">
            <a:off x="768350" y="3478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4" name="Line 25"/>
          <p:cNvSpPr>
            <a:spLocks noChangeShapeType="1"/>
          </p:cNvSpPr>
          <p:nvPr/>
        </p:nvSpPr>
        <p:spPr bwMode="auto">
          <a:xfrm>
            <a:off x="579438" y="47386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5" name="Line 26"/>
          <p:cNvSpPr>
            <a:spLocks noChangeShapeType="1"/>
          </p:cNvSpPr>
          <p:nvPr/>
        </p:nvSpPr>
        <p:spPr bwMode="auto">
          <a:xfrm>
            <a:off x="577850" y="38354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6" name="Line 27"/>
          <p:cNvSpPr>
            <a:spLocks noChangeShapeType="1"/>
          </p:cNvSpPr>
          <p:nvPr/>
        </p:nvSpPr>
        <p:spPr bwMode="auto">
          <a:xfrm>
            <a:off x="579438" y="45561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7" name="Line 28"/>
          <p:cNvSpPr>
            <a:spLocks noChangeShapeType="1"/>
          </p:cNvSpPr>
          <p:nvPr/>
        </p:nvSpPr>
        <p:spPr bwMode="auto">
          <a:xfrm>
            <a:off x="579438" y="42021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8" name="Line 29"/>
          <p:cNvSpPr>
            <a:spLocks noChangeShapeType="1"/>
          </p:cNvSpPr>
          <p:nvPr/>
        </p:nvSpPr>
        <p:spPr bwMode="auto">
          <a:xfrm flipV="1">
            <a:off x="577850" y="43719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89" name="Line 30"/>
          <p:cNvSpPr>
            <a:spLocks noChangeShapeType="1"/>
          </p:cNvSpPr>
          <p:nvPr/>
        </p:nvSpPr>
        <p:spPr bwMode="auto">
          <a:xfrm flipV="1">
            <a:off x="577850" y="4017963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90" name="Line 31"/>
          <p:cNvSpPr>
            <a:spLocks noChangeShapeType="1"/>
          </p:cNvSpPr>
          <p:nvPr/>
        </p:nvSpPr>
        <p:spPr bwMode="auto">
          <a:xfrm>
            <a:off x="577850" y="3657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2791" name="Text Box 32"/>
          <p:cNvSpPr txBox="1">
            <a:spLocks noChangeArrowheads="1"/>
          </p:cNvSpPr>
          <p:nvPr/>
        </p:nvSpPr>
        <p:spPr bwMode="auto">
          <a:xfrm>
            <a:off x="392113" y="3335338"/>
            <a:ext cx="10969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pAdpfp&lt;</a:t>
            </a:r>
            <a:endParaRPr lang="en-US" sz="1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92" name="AutoShape 34"/>
          <p:cNvSpPr>
            <a:spLocks noChangeArrowheads="1"/>
          </p:cNvSpPr>
          <p:nvPr/>
        </p:nvSpPr>
        <p:spPr bwMode="auto">
          <a:xfrm>
            <a:off x="1873250" y="3844925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32793" name="Picture 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87700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4" name="Rectangle 36"/>
          <p:cNvSpPr>
            <a:spLocks noChangeArrowheads="1"/>
          </p:cNvSpPr>
          <p:nvPr/>
        </p:nvSpPr>
        <p:spPr bwMode="auto">
          <a:xfrm>
            <a:off x="2225675" y="3324225"/>
            <a:ext cx="233363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95" name="AutoShape 37"/>
          <p:cNvSpPr>
            <a:spLocks noChangeArrowheads="1"/>
          </p:cNvSpPr>
          <p:nvPr/>
        </p:nvSpPr>
        <p:spPr bwMode="auto">
          <a:xfrm>
            <a:off x="1879600" y="3814763"/>
            <a:ext cx="804863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96" name="Rectangle 38"/>
          <p:cNvSpPr>
            <a:spLocks noChangeArrowheads="1"/>
          </p:cNvSpPr>
          <p:nvPr/>
        </p:nvSpPr>
        <p:spPr bwMode="auto">
          <a:xfrm>
            <a:off x="1878013" y="3952875"/>
            <a:ext cx="1049337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797" name="Line 39"/>
          <p:cNvSpPr>
            <a:spLocks noChangeShapeType="1"/>
          </p:cNvSpPr>
          <p:nvPr/>
        </p:nvSpPr>
        <p:spPr bwMode="auto">
          <a:xfrm flipV="1">
            <a:off x="1890713" y="39528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798" name="Line 40"/>
          <p:cNvSpPr>
            <a:spLocks noChangeShapeType="1"/>
          </p:cNvSpPr>
          <p:nvPr/>
        </p:nvSpPr>
        <p:spPr bwMode="auto">
          <a:xfrm flipV="1">
            <a:off x="2111375" y="39624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799" name="Rectangle 41"/>
          <p:cNvSpPr>
            <a:spLocks noChangeArrowheads="1"/>
          </p:cNvSpPr>
          <p:nvPr/>
        </p:nvSpPr>
        <p:spPr bwMode="auto">
          <a:xfrm>
            <a:off x="1893888" y="3811588"/>
            <a:ext cx="687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~pirkamf</a:t>
            </a:r>
          </a:p>
        </p:txBody>
      </p:sp>
      <p:sp>
        <p:nvSpPr>
          <p:cNvPr id="32800" name="Line 42"/>
          <p:cNvSpPr>
            <a:spLocks noChangeShapeType="1"/>
          </p:cNvSpPr>
          <p:nvPr/>
        </p:nvSpPr>
        <p:spPr bwMode="auto">
          <a:xfrm>
            <a:off x="1919288" y="4306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801" name="Line 43"/>
          <p:cNvSpPr>
            <a:spLocks noChangeShapeType="1"/>
          </p:cNvSpPr>
          <p:nvPr/>
        </p:nvSpPr>
        <p:spPr bwMode="auto">
          <a:xfrm>
            <a:off x="1920875" y="4673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802" name="Line 44"/>
          <p:cNvSpPr>
            <a:spLocks noChangeShapeType="1"/>
          </p:cNvSpPr>
          <p:nvPr/>
        </p:nvSpPr>
        <p:spPr bwMode="auto">
          <a:xfrm flipV="1">
            <a:off x="1919288" y="48434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803" name="Line 45"/>
          <p:cNvSpPr>
            <a:spLocks noChangeShapeType="1"/>
          </p:cNvSpPr>
          <p:nvPr/>
        </p:nvSpPr>
        <p:spPr bwMode="auto">
          <a:xfrm flipV="1">
            <a:off x="1919288" y="448945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804" name="Line 46"/>
          <p:cNvSpPr>
            <a:spLocks noChangeShapeType="1"/>
          </p:cNvSpPr>
          <p:nvPr/>
        </p:nvSpPr>
        <p:spPr bwMode="auto">
          <a:xfrm>
            <a:off x="1919288" y="4129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2805" name="AutoShape 47"/>
          <p:cNvSpPr>
            <a:spLocks noChangeArrowheads="1"/>
          </p:cNvSpPr>
          <p:nvPr/>
        </p:nvSpPr>
        <p:spPr bwMode="auto">
          <a:xfrm>
            <a:off x="3243263" y="3778250"/>
            <a:ext cx="803275" cy="509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06" name="Freeform 48"/>
          <p:cNvSpPr>
            <a:spLocks/>
          </p:cNvSpPr>
          <p:nvPr/>
        </p:nvSpPr>
        <p:spPr bwMode="auto">
          <a:xfrm>
            <a:off x="3894138" y="3940175"/>
            <a:ext cx="225425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50"/>
          <p:cNvSpPr>
            <a:spLocks noChangeArrowheads="1"/>
          </p:cNvSpPr>
          <p:nvPr/>
        </p:nvSpPr>
        <p:spPr bwMode="auto">
          <a:xfrm>
            <a:off x="3344863" y="4027488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08" name="Rectangle 51"/>
          <p:cNvSpPr>
            <a:spLocks noChangeArrowheads="1"/>
          </p:cNvSpPr>
          <p:nvPr/>
        </p:nvSpPr>
        <p:spPr bwMode="auto">
          <a:xfrm>
            <a:off x="3243263" y="3929063"/>
            <a:ext cx="1047750" cy="4302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09" name="Line 52"/>
          <p:cNvSpPr>
            <a:spLocks noChangeShapeType="1"/>
          </p:cNvSpPr>
          <p:nvPr/>
        </p:nvSpPr>
        <p:spPr bwMode="auto">
          <a:xfrm flipV="1">
            <a:off x="3254375" y="391795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53"/>
          <p:cNvSpPr>
            <a:spLocks noChangeShapeType="1"/>
          </p:cNvSpPr>
          <p:nvPr/>
        </p:nvSpPr>
        <p:spPr bwMode="auto">
          <a:xfrm>
            <a:off x="3487738" y="3922713"/>
            <a:ext cx="554037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54"/>
          <p:cNvSpPr>
            <a:spLocks noChangeArrowheads="1"/>
          </p:cNvSpPr>
          <p:nvPr/>
        </p:nvSpPr>
        <p:spPr bwMode="auto">
          <a:xfrm>
            <a:off x="3338513" y="3757613"/>
            <a:ext cx="696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EyaEcpfp&lt;</a:t>
            </a:r>
          </a:p>
        </p:txBody>
      </p:sp>
      <p:sp>
        <p:nvSpPr>
          <p:cNvPr id="32812" name="Line 55"/>
          <p:cNvSpPr>
            <a:spLocks noChangeShapeType="1"/>
          </p:cNvSpPr>
          <p:nvPr/>
        </p:nvSpPr>
        <p:spPr bwMode="auto">
          <a:xfrm>
            <a:off x="3289300" y="42719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56"/>
          <p:cNvSpPr>
            <a:spLocks noChangeShapeType="1"/>
          </p:cNvSpPr>
          <p:nvPr/>
        </p:nvSpPr>
        <p:spPr bwMode="auto">
          <a:xfrm>
            <a:off x="3289300" y="4095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814" name="Picture 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00"/>
            <a:ext cx="61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5" name="AutoShape 60"/>
          <p:cNvSpPr>
            <a:spLocks noChangeArrowheads="1"/>
          </p:cNvSpPr>
          <p:nvPr/>
        </p:nvSpPr>
        <p:spPr bwMode="auto">
          <a:xfrm>
            <a:off x="4635500" y="3159125"/>
            <a:ext cx="768350" cy="347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16" name="Rectangle 61"/>
          <p:cNvSpPr>
            <a:spLocks noChangeArrowheads="1"/>
          </p:cNvSpPr>
          <p:nvPr/>
        </p:nvSpPr>
        <p:spPr bwMode="auto">
          <a:xfrm>
            <a:off x="4792663" y="3362325"/>
            <a:ext cx="215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17" name="Rectangle 62"/>
          <p:cNvSpPr>
            <a:spLocks noChangeArrowheads="1"/>
          </p:cNvSpPr>
          <p:nvPr/>
        </p:nvSpPr>
        <p:spPr bwMode="auto">
          <a:xfrm>
            <a:off x="5037138" y="4630738"/>
            <a:ext cx="214312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18" name="AutoShape 63"/>
          <p:cNvSpPr>
            <a:spLocks noChangeArrowheads="1"/>
          </p:cNvSpPr>
          <p:nvPr/>
        </p:nvSpPr>
        <p:spPr bwMode="auto">
          <a:xfrm>
            <a:off x="4611688" y="3155950"/>
            <a:ext cx="812800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8108" tIns="53106" rIns="108108" bIns="53106">
            <a:spAutoFit/>
          </a:bodyPr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32819" name="Rectangle 64"/>
          <p:cNvSpPr>
            <a:spLocks noChangeArrowheads="1"/>
          </p:cNvSpPr>
          <p:nvPr/>
        </p:nvSpPr>
        <p:spPr bwMode="auto">
          <a:xfrm>
            <a:off x="4611688" y="3322638"/>
            <a:ext cx="1047750" cy="11493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108108" tIns="53106" rIns="108108" bIns="53106">
            <a:spAutoFit/>
          </a:bodyPr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20" name="Line 65"/>
          <p:cNvSpPr>
            <a:spLocks noChangeShapeType="1"/>
          </p:cNvSpPr>
          <p:nvPr/>
        </p:nvSpPr>
        <p:spPr bwMode="auto">
          <a:xfrm flipV="1">
            <a:off x="4622800" y="33162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1" name="Line 66"/>
          <p:cNvSpPr>
            <a:spLocks noChangeShapeType="1"/>
          </p:cNvSpPr>
          <p:nvPr/>
        </p:nvSpPr>
        <p:spPr bwMode="auto">
          <a:xfrm flipV="1">
            <a:off x="4852988" y="33131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2" name="Rectangle 67"/>
          <p:cNvSpPr>
            <a:spLocks noChangeArrowheads="1"/>
          </p:cNvSpPr>
          <p:nvPr/>
        </p:nvSpPr>
        <p:spPr bwMode="auto">
          <a:xfrm>
            <a:off x="4713288" y="3141663"/>
            <a:ext cx="5540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EmaEc</a:t>
            </a:r>
          </a:p>
        </p:txBody>
      </p:sp>
      <p:sp>
        <p:nvSpPr>
          <p:cNvPr id="32823" name="Line 68"/>
          <p:cNvSpPr>
            <a:spLocks noChangeShapeType="1"/>
          </p:cNvSpPr>
          <p:nvPr/>
        </p:nvSpPr>
        <p:spPr bwMode="auto">
          <a:xfrm>
            <a:off x="4649788" y="36639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4" name="Line 69"/>
          <p:cNvSpPr>
            <a:spLocks noChangeShapeType="1"/>
          </p:cNvSpPr>
          <p:nvPr/>
        </p:nvSpPr>
        <p:spPr bwMode="auto">
          <a:xfrm>
            <a:off x="4651375" y="43846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5" name="Line 70"/>
          <p:cNvSpPr>
            <a:spLocks noChangeShapeType="1"/>
          </p:cNvSpPr>
          <p:nvPr/>
        </p:nvSpPr>
        <p:spPr bwMode="auto">
          <a:xfrm>
            <a:off x="4651375" y="40306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6" name="Line 71"/>
          <p:cNvSpPr>
            <a:spLocks noChangeShapeType="1"/>
          </p:cNvSpPr>
          <p:nvPr/>
        </p:nvSpPr>
        <p:spPr bwMode="auto">
          <a:xfrm flipV="1">
            <a:off x="4649788" y="42005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7" name="Line 72"/>
          <p:cNvSpPr>
            <a:spLocks noChangeShapeType="1"/>
          </p:cNvSpPr>
          <p:nvPr/>
        </p:nvSpPr>
        <p:spPr bwMode="auto">
          <a:xfrm flipV="1">
            <a:off x="4649788" y="384651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8" name="Line 73"/>
          <p:cNvSpPr>
            <a:spLocks noChangeShapeType="1"/>
          </p:cNvSpPr>
          <p:nvPr/>
        </p:nvSpPr>
        <p:spPr bwMode="auto">
          <a:xfrm>
            <a:off x="4649788" y="34861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2829" name="AutoShape 74"/>
          <p:cNvSpPr>
            <a:spLocks noChangeArrowheads="1"/>
          </p:cNvSpPr>
          <p:nvPr/>
        </p:nvSpPr>
        <p:spPr bwMode="auto">
          <a:xfrm>
            <a:off x="5962650" y="3754438"/>
            <a:ext cx="803275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32830" name="Freeform 75"/>
          <p:cNvSpPr>
            <a:spLocks/>
          </p:cNvSpPr>
          <p:nvPr/>
        </p:nvSpPr>
        <p:spPr bwMode="auto">
          <a:xfrm>
            <a:off x="6619875" y="3862388"/>
            <a:ext cx="227013" cy="80962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AutoShape 76"/>
          <p:cNvSpPr>
            <a:spLocks noChangeArrowheads="1"/>
          </p:cNvSpPr>
          <p:nvPr/>
        </p:nvSpPr>
        <p:spPr bwMode="auto">
          <a:xfrm>
            <a:off x="6003925" y="37655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32" name="Rectangle 77"/>
          <p:cNvSpPr>
            <a:spLocks noChangeArrowheads="1"/>
          </p:cNvSpPr>
          <p:nvPr/>
        </p:nvSpPr>
        <p:spPr bwMode="auto">
          <a:xfrm>
            <a:off x="6092825" y="392906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33" name="Rectangle 78"/>
          <p:cNvSpPr>
            <a:spLocks noChangeArrowheads="1"/>
          </p:cNvSpPr>
          <p:nvPr/>
        </p:nvSpPr>
        <p:spPr bwMode="auto">
          <a:xfrm>
            <a:off x="6002338" y="41243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34" name="Rectangle 79"/>
          <p:cNvSpPr>
            <a:spLocks noChangeArrowheads="1"/>
          </p:cNvSpPr>
          <p:nvPr/>
        </p:nvSpPr>
        <p:spPr bwMode="auto">
          <a:xfrm>
            <a:off x="5959475" y="3897313"/>
            <a:ext cx="1047750" cy="434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35" name="Line 80"/>
          <p:cNvSpPr>
            <a:spLocks noChangeShapeType="1"/>
          </p:cNvSpPr>
          <p:nvPr/>
        </p:nvSpPr>
        <p:spPr bwMode="auto">
          <a:xfrm flipV="1">
            <a:off x="5978525" y="38846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Line 81"/>
          <p:cNvSpPr>
            <a:spLocks noChangeShapeType="1"/>
          </p:cNvSpPr>
          <p:nvPr/>
        </p:nvSpPr>
        <p:spPr bwMode="auto">
          <a:xfrm flipV="1">
            <a:off x="6199188" y="38877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Line 82"/>
          <p:cNvSpPr>
            <a:spLocks noChangeShapeType="1"/>
          </p:cNvSpPr>
          <p:nvPr/>
        </p:nvSpPr>
        <p:spPr bwMode="auto">
          <a:xfrm>
            <a:off x="6011863" y="42402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Line 83"/>
          <p:cNvSpPr>
            <a:spLocks noChangeShapeType="1"/>
          </p:cNvSpPr>
          <p:nvPr/>
        </p:nvSpPr>
        <p:spPr bwMode="auto">
          <a:xfrm>
            <a:off x="6011863" y="40624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Rectangle 84"/>
          <p:cNvSpPr>
            <a:spLocks noChangeArrowheads="1"/>
          </p:cNvSpPr>
          <p:nvPr/>
        </p:nvSpPr>
        <p:spPr bwMode="auto">
          <a:xfrm>
            <a:off x="6045200" y="3730625"/>
            <a:ext cx="641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EyaCva</a:t>
            </a:r>
          </a:p>
        </p:txBody>
      </p:sp>
      <p:sp>
        <p:nvSpPr>
          <p:cNvPr id="32840" name="AutoShape 85"/>
          <p:cNvSpPr>
            <a:spLocks noChangeArrowheads="1"/>
          </p:cNvSpPr>
          <p:nvPr/>
        </p:nvSpPr>
        <p:spPr bwMode="auto">
          <a:xfrm>
            <a:off x="5969000" y="612140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41" name="Rectangle 86"/>
          <p:cNvSpPr>
            <a:spLocks noChangeArrowheads="1"/>
          </p:cNvSpPr>
          <p:nvPr/>
        </p:nvSpPr>
        <p:spPr bwMode="auto">
          <a:xfrm>
            <a:off x="5967413" y="6272213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42" name="Line 87"/>
          <p:cNvSpPr>
            <a:spLocks noChangeShapeType="1"/>
          </p:cNvSpPr>
          <p:nvPr/>
        </p:nvSpPr>
        <p:spPr bwMode="auto">
          <a:xfrm flipV="1">
            <a:off x="5983288" y="626586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Line 88"/>
          <p:cNvSpPr>
            <a:spLocks noChangeShapeType="1"/>
          </p:cNvSpPr>
          <p:nvPr/>
        </p:nvSpPr>
        <p:spPr bwMode="auto">
          <a:xfrm flipV="1">
            <a:off x="6191250" y="62626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Rectangle 89"/>
          <p:cNvSpPr>
            <a:spLocks noChangeArrowheads="1"/>
          </p:cNvSpPr>
          <p:nvPr/>
        </p:nvSpPr>
        <p:spPr bwMode="auto">
          <a:xfrm>
            <a:off x="6034088" y="6080125"/>
            <a:ext cx="695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;EyC</a:t>
            </a:r>
          </a:p>
        </p:txBody>
      </p:sp>
      <p:sp>
        <p:nvSpPr>
          <p:cNvPr id="32845" name="Line 90"/>
          <p:cNvSpPr>
            <a:spLocks noChangeShapeType="1"/>
          </p:cNvSpPr>
          <p:nvPr/>
        </p:nvSpPr>
        <p:spPr bwMode="auto">
          <a:xfrm>
            <a:off x="6011863" y="66071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Line 91"/>
          <p:cNvSpPr>
            <a:spLocks noChangeShapeType="1"/>
          </p:cNvSpPr>
          <p:nvPr/>
        </p:nvSpPr>
        <p:spPr bwMode="auto">
          <a:xfrm>
            <a:off x="6007100" y="73279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Line 92"/>
          <p:cNvSpPr>
            <a:spLocks noChangeShapeType="1"/>
          </p:cNvSpPr>
          <p:nvPr/>
        </p:nvSpPr>
        <p:spPr bwMode="auto">
          <a:xfrm>
            <a:off x="6007100" y="7510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Line 93"/>
          <p:cNvSpPr>
            <a:spLocks noChangeShapeType="1"/>
          </p:cNvSpPr>
          <p:nvPr/>
        </p:nvSpPr>
        <p:spPr bwMode="auto">
          <a:xfrm>
            <a:off x="6013450" y="69738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Line 94"/>
          <p:cNvSpPr>
            <a:spLocks noChangeShapeType="1"/>
          </p:cNvSpPr>
          <p:nvPr/>
        </p:nvSpPr>
        <p:spPr bwMode="auto">
          <a:xfrm flipV="1">
            <a:off x="6011863" y="7143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Line 95"/>
          <p:cNvSpPr>
            <a:spLocks noChangeShapeType="1"/>
          </p:cNvSpPr>
          <p:nvPr/>
        </p:nvSpPr>
        <p:spPr bwMode="auto">
          <a:xfrm flipV="1">
            <a:off x="6011863" y="678973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Line 96"/>
          <p:cNvSpPr>
            <a:spLocks noChangeShapeType="1"/>
          </p:cNvSpPr>
          <p:nvPr/>
        </p:nvSpPr>
        <p:spPr bwMode="auto">
          <a:xfrm>
            <a:off x="6013450" y="64293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AutoShape 97"/>
          <p:cNvSpPr>
            <a:spLocks noChangeArrowheads="1"/>
          </p:cNvSpPr>
          <p:nvPr/>
        </p:nvSpPr>
        <p:spPr bwMode="auto">
          <a:xfrm>
            <a:off x="4624388" y="65563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53" name="Line 98"/>
          <p:cNvSpPr>
            <a:spLocks noChangeShapeType="1"/>
          </p:cNvSpPr>
          <p:nvPr/>
        </p:nvSpPr>
        <p:spPr bwMode="auto">
          <a:xfrm flipV="1">
            <a:off x="4630738" y="66976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Line 99"/>
          <p:cNvSpPr>
            <a:spLocks noChangeShapeType="1"/>
          </p:cNvSpPr>
          <p:nvPr/>
        </p:nvSpPr>
        <p:spPr bwMode="auto">
          <a:xfrm flipV="1">
            <a:off x="4837113" y="670083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Line 100"/>
          <p:cNvSpPr>
            <a:spLocks noChangeShapeType="1"/>
          </p:cNvSpPr>
          <p:nvPr/>
        </p:nvSpPr>
        <p:spPr bwMode="auto">
          <a:xfrm>
            <a:off x="4659313" y="70469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Line 101"/>
          <p:cNvSpPr>
            <a:spLocks noChangeShapeType="1"/>
          </p:cNvSpPr>
          <p:nvPr/>
        </p:nvSpPr>
        <p:spPr bwMode="auto">
          <a:xfrm>
            <a:off x="4660900" y="68707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Rectangle 102"/>
          <p:cNvSpPr>
            <a:spLocks noChangeArrowheads="1"/>
          </p:cNvSpPr>
          <p:nvPr/>
        </p:nvSpPr>
        <p:spPr bwMode="auto">
          <a:xfrm>
            <a:off x="4619625" y="67040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58" name="Line 103"/>
          <p:cNvSpPr>
            <a:spLocks noChangeShapeType="1"/>
          </p:cNvSpPr>
          <p:nvPr/>
        </p:nvSpPr>
        <p:spPr bwMode="auto">
          <a:xfrm flipV="1">
            <a:off x="4627563" y="67071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Line 104"/>
          <p:cNvSpPr>
            <a:spLocks noChangeShapeType="1"/>
          </p:cNvSpPr>
          <p:nvPr/>
        </p:nvSpPr>
        <p:spPr bwMode="auto">
          <a:xfrm flipV="1">
            <a:off x="4848225" y="67167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Rectangle 105"/>
          <p:cNvSpPr>
            <a:spLocks noChangeArrowheads="1"/>
          </p:cNvSpPr>
          <p:nvPr/>
        </p:nvSpPr>
        <p:spPr bwMode="auto">
          <a:xfrm>
            <a:off x="4676775" y="6537325"/>
            <a:ext cx="587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`Amti</a:t>
            </a:r>
          </a:p>
        </p:txBody>
      </p:sp>
      <p:sp>
        <p:nvSpPr>
          <p:cNvPr id="32861" name="Line 106"/>
          <p:cNvSpPr>
            <a:spLocks noChangeShapeType="1"/>
          </p:cNvSpPr>
          <p:nvPr/>
        </p:nvSpPr>
        <p:spPr bwMode="auto">
          <a:xfrm>
            <a:off x="4694238" y="7050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Line 107"/>
          <p:cNvSpPr>
            <a:spLocks noChangeShapeType="1"/>
          </p:cNvSpPr>
          <p:nvPr/>
        </p:nvSpPr>
        <p:spPr bwMode="auto">
          <a:xfrm>
            <a:off x="4686300" y="68738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Rectangle 108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64" name="Rectangle 109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2865" name="Group 111"/>
          <p:cNvGrpSpPr>
            <a:grpSpLocks/>
          </p:cNvGrpSpPr>
          <p:nvPr/>
        </p:nvGrpSpPr>
        <p:grpSpPr bwMode="auto">
          <a:xfrm>
            <a:off x="1903413" y="5743575"/>
            <a:ext cx="454025" cy="366713"/>
            <a:chOff x="1861" y="3469"/>
            <a:chExt cx="240" cy="224"/>
          </a:xfrm>
        </p:grpSpPr>
        <p:pic>
          <p:nvPicPr>
            <p:cNvPr id="32962" name="Picture 1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63" name="Rectangle 113"/>
            <p:cNvSpPr>
              <a:spLocks noChangeArrowheads="1"/>
            </p:cNvSpPr>
            <p:nvPr/>
          </p:nvSpPr>
          <p:spPr bwMode="auto">
            <a:xfrm>
              <a:off x="1927" y="3526"/>
              <a:ext cx="101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32866" name="Group 114"/>
          <p:cNvGrpSpPr>
            <a:grpSpLocks/>
          </p:cNvGrpSpPr>
          <p:nvPr/>
        </p:nvGrpSpPr>
        <p:grpSpPr bwMode="auto">
          <a:xfrm>
            <a:off x="1895475" y="6116638"/>
            <a:ext cx="1047750" cy="1844675"/>
            <a:chOff x="1860" y="3618"/>
            <a:chExt cx="600" cy="1126"/>
          </a:xfrm>
        </p:grpSpPr>
        <p:sp>
          <p:nvSpPr>
            <p:cNvPr id="32947" name="AutoShape 115"/>
            <p:cNvSpPr>
              <a:spLocks noChangeArrowheads="1"/>
            </p:cNvSpPr>
            <p:nvPr/>
          </p:nvSpPr>
          <p:spPr bwMode="auto">
            <a:xfrm>
              <a:off x="1860" y="3618"/>
              <a:ext cx="460" cy="6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32948" name="Rectangle 116"/>
            <p:cNvSpPr>
              <a:spLocks noChangeArrowheads="1"/>
            </p:cNvSpPr>
            <p:nvPr/>
          </p:nvSpPr>
          <p:spPr bwMode="auto">
            <a:xfrm>
              <a:off x="1860" y="3710"/>
              <a:ext cx="600" cy="10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32949" name="Line 117"/>
            <p:cNvSpPr>
              <a:spLocks noChangeShapeType="1"/>
            </p:cNvSpPr>
            <p:nvPr/>
          </p:nvSpPr>
          <p:spPr bwMode="auto">
            <a:xfrm flipV="1">
              <a:off x="1866" y="3714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0" name="Line 118"/>
            <p:cNvSpPr>
              <a:spLocks noChangeShapeType="1"/>
            </p:cNvSpPr>
            <p:nvPr/>
          </p:nvSpPr>
          <p:spPr bwMode="auto">
            <a:xfrm flipV="1">
              <a:off x="1992" y="3720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1" name="Rectangle 119"/>
            <p:cNvSpPr>
              <a:spLocks noChangeArrowheads="1"/>
            </p:cNvSpPr>
            <p:nvPr/>
          </p:nvSpPr>
          <p:spPr bwMode="auto">
            <a:xfrm>
              <a:off x="1888" y="3626"/>
              <a:ext cx="42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defTabSz="969963" eaLnBrk="0" hangingPunct="0"/>
              <a:r>
                <a:rPr lang="en-US" sz="1000">
                  <a:solidFill>
                    <a:srgbClr val="FF0000"/>
                  </a:solidFill>
                </a:rPr>
                <a:t>raj ptvi</a:t>
              </a:r>
            </a:p>
          </p:txBody>
        </p:sp>
        <p:sp>
          <p:nvSpPr>
            <p:cNvPr id="32952" name="Line 120"/>
            <p:cNvSpPr>
              <a:spLocks noChangeShapeType="1"/>
            </p:cNvSpPr>
            <p:nvPr/>
          </p:nvSpPr>
          <p:spPr bwMode="auto">
            <a:xfrm>
              <a:off x="1882" y="391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3" name="Line 121"/>
            <p:cNvSpPr>
              <a:spLocks noChangeShapeType="1"/>
            </p:cNvSpPr>
            <p:nvPr/>
          </p:nvSpPr>
          <p:spPr bwMode="auto">
            <a:xfrm>
              <a:off x="1879" y="435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4" name="Line 122"/>
            <p:cNvSpPr>
              <a:spLocks noChangeShapeType="1"/>
            </p:cNvSpPr>
            <p:nvPr/>
          </p:nvSpPr>
          <p:spPr bwMode="auto">
            <a:xfrm>
              <a:off x="1879" y="446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5" name="Line 123"/>
            <p:cNvSpPr>
              <a:spLocks noChangeShapeType="1"/>
            </p:cNvSpPr>
            <p:nvPr/>
          </p:nvSpPr>
          <p:spPr bwMode="auto">
            <a:xfrm>
              <a:off x="1882" y="457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6" name="Line 124"/>
            <p:cNvSpPr>
              <a:spLocks noChangeShapeType="1"/>
            </p:cNvSpPr>
            <p:nvPr/>
          </p:nvSpPr>
          <p:spPr bwMode="auto">
            <a:xfrm>
              <a:off x="1883" y="4687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7" name="Line 125"/>
            <p:cNvSpPr>
              <a:spLocks noChangeShapeType="1"/>
            </p:cNvSpPr>
            <p:nvPr/>
          </p:nvSpPr>
          <p:spPr bwMode="auto">
            <a:xfrm>
              <a:off x="1883" y="413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8" name="Line 126"/>
            <p:cNvSpPr>
              <a:spLocks noChangeShapeType="1"/>
            </p:cNvSpPr>
            <p:nvPr/>
          </p:nvSpPr>
          <p:spPr bwMode="auto">
            <a:xfrm flipV="1">
              <a:off x="1882" y="423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59" name="Line 127"/>
            <p:cNvSpPr>
              <a:spLocks noChangeShapeType="1"/>
            </p:cNvSpPr>
            <p:nvPr/>
          </p:nvSpPr>
          <p:spPr bwMode="auto">
            <a:xfrm flipV="1">
              <a:off x="1882" y="4023"/>
              <a:ext cx="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60" name="Line 128"/>
            <p:cNvSpPr>
              <a:spLocks noChangeShapeType="1"/>
            </p:cNvSpPr>
            <p:nvPr/>
          </p:nvSpPr>
          <p:spPr bwMode="auto">
            <a:xfrm>
              <a:off x="1883" y="380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2961" name="Line 129"/>
            <p:cNvSpPr>
              <a:spLocks noChangeShapeType="1"/>
            </p:cNvSpPr>
            <p:nvPr/>
          </p:nvSpPr>
          <p:spPr bwMode="auto">
            <a:xfrm>
              <a:off x="2161" y="3958"/>
              <a:ext cx="0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867" name="Group 130"/>
          <p:cNvGrpSpPr>
            <a:grpSpLocks/>
          </p:cNvGrpSpPr>
          <p:nvPr/>
        </p:nvGrpSpPr>
        <p:grpSpPr bwMode="auto">
          <a:xfrm>
            <a:off x="2532063" y="5749925"/>
            <a:ext cx="454025" cy="366713"/>
            <a:chOff x="1861" y="3469"/>
            <a:chExt cx="240" cy="224"/>
          </a:xfrm>
        </p:grpSpPr>
        <p:pic>
          <p:nvPicPr>
            <p:cNvPr id="32945" name="Picture 1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46" name="Rectangle 132"/>
            <p:cNvSpPr>
              <a:spLocks noChangeArrowheads="1"/>
            </p:cNvSpPr>
            <p:nvPr/>
          </p:nvSpPr>
          <p:spPr bwMode="auto">
            <a:xfrm>
              <a:off x="1927" y="3526"/>
              <a:ext cx="101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32868" name="AutoShape 133"/>
          <p:cNvSpPr>
            <a:spLocks noChangeArrowheads="1"/>
          </p:cNvSpPr>
          <p:nvPr/>
        </p:nvSpPr>
        <p:spPr bwMode="auto">
          <a:xfrm>
            <a:off x="508000" y="65627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69" name="Rectangle 134"/>
          <p:cNvSpPr>
            <a:spLocks noChangeArrowheads="1"/>
          </p:cNvSpPr>
          <p:nvPr/>
        </p:nvSpPr>
        <p:spPr bwMode="auto">
          <a:xfrm>
            <a:off x="504825" y="6726238"/>
            <a:ext cx="1047750" cy="425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70" name="Line 135"/>
          <p:cNvSpPr>
            <a:spLocks noChangeShapeType="1"/>
          </p:cNvSpPr>
          <p:nvPr/>
        </p:nvSpPr>
        <p:spPr bwMode="auto">
          <a:xfrm flipV="1">
            <a:off x="517525" y="6719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Line 136"/>
          <p:cNvSpPr>
            <a:spLocks noChangeShapeType="1"/>
          </p:cNvSpPr>
          <p:nvPr/>
        </p:nvSpPr>
        <p:spPr bwMode="auto">
          <a:xfrm flipV="1">
            <a:off x="730250" y="67421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Rectangle 137"/>
          <p:cNvSpPr>
            <a:spLocks noChangeArrowheads="1"/>
          </p:cNvSpPr>
          <p:nvPr/>
        </p:nvSpPr>
        <p:spPr bwMode="auto">
          <a:xfrm>
            <a:off x="531813" y="6565900"/>
            <a:ext cx="765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`rci[fAm</a:t>
            </a:r>
          </a:p>
        </p:txBody>
      </p:sp>
      <p:sp>
        <p:nvSpPr>
          <p:cNvPr id="32873" name="Line 138"/>
          <p:cNvSpPr>
            <a:spLocks noChangeShapeType="1"/>
          </p:cNvSpPr>
          <p:nvPr/>
        </p:nvSpPr>
        <p:spPr bwMode="auto">
          <a:xfrm>
            <a:off x="544513" y="70453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Line 139"/>
          <p:cNvSpPr>
            <a:spLocks noChangeShapeType="1"/>
          </p:cNvSpPr>
          <p:nvPr/>
        </p:nvSpPr>
        <p:spPr bwMode="auto">
          <a:xfrm>
            <a:off x="538163" y="68691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AutoShape 140"/>
          <p:cNvSpPr>
            <a:spLocks noChangeArrowheads="1"/>
          </p:cNvSpPr>
          <p:nvPr/>
        </p:nvSpPr>
        <p:spPr bwMode="auto">
          <a:xfrm>
            <a:off x="3279775" y="6405563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76" name="Rectangle 141"/>
          <p:cNvSpPr>
            <a:spLocks noChangeArrowheads="1"/>
          </p:cNvSpPr>
          <p:nvPr/>
        </p:nvSpPr>
        <p:spPr bwMode="auto">
          <a:xfrm>
            <a:off x="3278188" y="6556375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77" name="Line 142"/>
          <p:cNvSpPr>
            <a:spLocks noChangeShapeType="1"/>
          </p:cNvSpPr>
          <p:nvPr/>
        </p:nvSpPr>
        <p:spPr bwMode="auto">
          <a:xfrm flipV="1">
            <a:off x="3297238" y="653573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Line 143"/>
          <p:cNvSpPr>
            <a:spLocks noChangeShapeType="1"/>
          </p:cNvSpPr>
          <p:nvPr/>
        </p:nvSpPr>
        <p:spPr bwMode="auto">
          <a:xfrm flipV="1">
            <a:off x="3503613" y="65468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Rectangle 144"/>
          <p:cNvSpPr>
            <a:spLocks noChangeArrowheads="1"/>
          </p:cNvSpPr>
          <p:nvPr/>
        </p:nvSpPr>
        <p:spPr bwMode="auto">
          <a:xfrm>
            <a:off x="3221038" y="6408738"/>
            <a:ext cx="98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FF0000"/>
                </a:solidFill>
              </a:rPr>
              <a:t>`FAmtft[mf</a:t>
            </a:r>
          </a:p>
          <a:p>
            <a:pPr algn="l" defTabSz="969963" eaLnBrk="0" hangingPunct="0"/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32880" name="Rectangle 145"/>
          <p:cNvSpPr>
            <a:spLocks noChangeArrowheads="1"/>
          </p:cNvSpPr>
          <p:nvPr/>
        </p:nvSpPr>
        <p:spPr bwMode="auto">
          <a:xfrm>
            <a:off x="3322638" y="6392863"/>
            <a:ext cx="920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2881" name="Line 146"/>
          <p:cNvSpPr>
            <a:spLocks noChangeShapeType="1"/>
          </p:cNvSpPr>
          <p:nvPr/>
        </p:nvSpPr>
        <p:spPr bwMode="auto">
          <a:xfrm>
            <a:off x="3314700" y="68961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Line 147"/>
          <p:cNvSpPr>
            <a:spLocks noChangeShapeType="1"/>
          </p:cNvSpPr>
          <p:nvPr/>
        </p:nvSpPr>
        <p:spPr bwMode="auto">
          <a:xfrm>
            <a:off x="3316288" y="6719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Rectangle 148"/>
          <p:cNvSpPr>
            <a:spLocks noChangeArrowheads="1"/>
          </p:cNvSpPr>
          <p:nvPr/>
        </p:nvSpPr>
        <p:spPr bwMode="auto">
          <a:xfrm>
            <a:off x="3348038" y="7072313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 eaLnBrk="0" hangingPunct="0"/>
            <a:endParaRPr lang="en-US" sz="11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884" name="Line 149"/>
          <p:cNvSpPr>
            <a:spLocks noChangeShapeType="1"/>
          </p:cNvSpPr>
          <p:nvPr/>
        </p:nvSpPr>
        <p:spPr bwMode="auto">
          <a:xfrm>
            <a:off x="3316288" y="7264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Line 150"/>
          <p:cNvSpPr>
            <a:spLocks noChangeShapeType="1"/>
          </p:cNvSpPr>
          <p:nvPr/>
        </p:nvSpPr>
        <p:spPr bwMode="auto">
          <a:xfrm flipV="1">
            <a:off x="3314700" y="7080250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Text Box 151"/>
          <p:cNvSpPr txBox="1">
            <a:spLocks noChangeArrowheads="1"/>
          </p:cNvSpPr>
          <p:nvPr/>
        </p:nvSpPr>
        <p:spPr bwMode="auto">
          <a:xfrm>
            <a:off x="422275" y="1562100"/>
            <a:ext cx="68992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500" b="1"/>
              <a:t>;T M[f{mf pi[f{mf `cfcidpfpdfd pkfkmf. ovfevaR `dfAdy&lt;mf pakgfkqak evdfF, ma]vafkqf Evtakm kakit EkaAvyilfLqfq uqfqdkfkgfkAq 'ZTk.</a:t>
            </a:r>
          </a:p>
        </p:txBody>
      </p:sp>
      <p:sp>
        <p:nvSpPr>
          <p:cNvPr id="32887" name="Text Box 153"/>
          <p:cNvSpPr txBox="1">
            <a:spLocks noChangeArrowheads="1"/>
          </p:cNvSpPr>
          <p:nvPr/>
        </p:nvSpPr>
        <p:spPr bwMode="auto">
          <a:xfrm>
            <a:off x="701675" y="8077200"/>
            <a:ext cx="612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Ekqfviyi[f pkfkmf</a:t>
            </a:r>
          </a:p>
        </p:txBody>
      </p:sp>
      <p:sp>
        <p:nvSpPr>
          <p:cNvPr id="32888" name="Rectangle 154"/>
          <p:cNvSpPr>
            <a:spLocks noChangeArrowheads="1"/>
          </p:cNvSpPr>
          <p:nvPr/>
        </p:nvSpPr>
        <p:spPr bwMode="auto">
          <a:xfrm>
            <a:off x="320675" y="2686050"/>
            <a:ext cx="6858000" cy="55356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2889" name="Line 155"/>
          <p:cNvSpPr>
            <a:spLocks noChangeShapeType="1"/>
          </p:cNvSpPr>
          <p:nvPr/>
        </p:nvSpPr>
        <p:spPr bwMode="auto">
          <a:xfrm>
            <a:off x="1712913" y="2697163"/>
            <a:ext cx="0" cy="550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Line 156"/>
          <p:cNvSpPr>
            <a:spLocks noChangeShapeType="1"/>
          </p:cNvSpPr>
          <p:nvPr/>
        </p:nvSpPr>
        <p:spPr bwMode="auto">
          <a:xfrm>
            <a:off x="3092450" y="2701925"/>
            <a:ext cx="0" cy="5522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Line 157"/>
          <p:cNvSpPr>
            <a:spLocks noChangeShapeType="1"/>
          </p:cNvSpPr>
          <p:nvPr/>
        </p:nvSpPr>
        <p:spPr bwMode="auto">
          <a:xfrm>
            <a:off x="4457700" y="2693988"/>
            <a:ext cx="0" cy="5518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Line 158"/>
          <p:cNvSpPr>
            <a:spLocks noChangeShapeType="1"/>
          </p:cNvSpPr>
          <p:nvPr/>
        </p:nvSpPr>
        <p:spPr bwMode="auto">
          <a:xfrm>
            <a:off x="5818188" y="2697163"/>
            <a:ext cx="0" cy="5541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Line 159"/>
          <p:cNvSpPr>
            <a:spLocks noChangeShapeType="1"/>
          </p:cNvSpPr>
          <p:nvPr/>
        </p:nvSpPr>
        <p:spPr bwMode="auto">
          <a:xfrm>
            <a:off x="338138" y="5454650"/>
            <a:ext cx="6865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Text Box 161"/>
          <p:cNvSpPr txBox="1">
            <a:spLocks noChangeArrowheads="1"/>
          </p:cNvSpPr>
          <p:nvPr/>
        </p:nvSpPr>
        <p:spPr bwMode="auto">
          <a:xfrm>
            <a:off x="304800" y="2784475"/>
            <a:ext cx="140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/>
              <a:t>kal tikti</a:t>
            </a:r>
          </a:p>
        </p:txBody>
      </p:sp>
      <p:sp>
        <p:nvSpPr>
          <p:cNvPr id="32895" name="Line 20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Text Box 212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grpSp>
        <p:nvGrpSpPr>
          <p:cNvPr id="32897" name="Group 217"/>
          <p:cNvGrpSpPr>
            <a:grpSpLocks/>
          </p:cNvGrpSpPr>
          <p:nvPr/>
        </p:nvGrpSpPr>
        <p:grpSpPr bwMode="auto">
          <a:xfrm>
            <a:off x="96838" y="5184775"/>
            <a:ext cx="1712912" cy="307975"/>
            <a:chOff x="331" y="2829"/>
            <a:chExt cx="981" cy="188"/>
          </a:xfrm>
        </p:grpSpPr>
        <p:sp>
          <p:nvSpPr>
            <p:cNvPr id="32943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44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sp>
        <p:nvSpPr>
          <p:cNvPr id="32898" name="Rectangle 196"/>
          <p:cNvSpPr>
            <a:spLocks noChangeArrowheads="1"/>
          </p:cNvSpPr>
          <p:nvPr/>
        </p:nvSpPr>
        <p:spPr bwMode="auto">
          <a:xfrm>
            <a:off x="1762125" y="277177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899" name="Rectangle 197"/>
          <p:cNvSpPr>
            <a:spLocks noChangeArrowheads="1"/>
          </p:cNvSpPr>
          <p:nvPr/>
        </p:nvSpPr>
        <p:spPr bwMode="auto">
          <a:xfrm>
            <a:off x="3130550" y="280670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0" name="Rectangle 198"/>
          <p:cNvSpPr>
            <a:spLocks noChangeArrowheads="1"/>
          </p:cNvSpPr>
          <p:nvPr/>
        </p:nvSpPr>
        <p:spPr bwMode="auto">
          <a:xfrm>
            <a:off x="4422775" y="281305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1" name="Rectangle 199"/>
          <p:cNvSpPr>
            <a:spLocks noChangeArrowheads="1"/>
          </p:cNvSpPr>
          <p:nvPr/>
        </p:nvSpPr>
        <p:spPr bwMode="auto">
          <a:xfrm>
            <a:off x="5848350" y="276225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2" name="Rectangle 200"/>
          <p:cNvSpPr>
            <a:spLocks noChangeArrowheads="1"/>
          </p:cNvSpPr>
          <p:nvPr/>
        </p:nvSpPr>
        <p:spPr bwMode="auto">
          <a:xfrm>
            <a:off x="339725" y="556895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3" name="Rectangle 201"/>
          <p:cNvSpPr>
            <a:spLocks noChangeArrowheads="1"/>
          </p:cNvSpPr>
          <p:nvPr/>
        </p:nvSpPr>
        <p:spPr bwMode="auto">
          <a:xfrm>
            <a:off x="1720850" y="5549900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4" name="Rectangle 202"/>
          <p:cNvSpPr>
            <a:spLocks noChangeArrowheads="1"/>
          </p:cNvSpPr>
          <p:nvPr/>
        </p:nvSpPr>
        <p:spPr bwMode="auto">
          <a:xfrm>
            <a:off x="3108325" y="556577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5" name="Rectangle 203"/>
          <p:cNvSpPr>
            <a:spLocks noChangeArrowheads="1"/>
          </p:cNvSpPr>
          <p:nvPr/>
        </p:nvSpPr>
        <p:spPr bwMode="auto">
          <a:xfrm>
            <a:off x="5886450" y="561022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sp>
        <p:nvSpPr>
          <p:cNvPr id="32906" name="Rectangle 204"/>
          <p:cNvSpPr>
            <a:spLocks noChangeArrowheads="1"/>
          </p:cNvSpPr>
          <p:nvPr/>
        </p:nvSpPr>
        <p:spPr bwMode="auto">
          <a:xfrm>
            <a:off x="4502150" y="557847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/>
              <a:t>kal tikti</a:t>
            </a:r>
          </a:p>
        </p:txBody>
      </p:sp>
      <p:grpSp>
        <p:nvGrpSpPr>
          <p:cNvPr id="32907" name="Group 217"/>
          <p:cNvGrpSpPr>
            <a:grpSpLocks/>
          </p:cNvGrpSpPr>
          <p:nvPr/>
        </p:nvGrpSpPr>
        <p:grpSpPr bwMode="auto">
          <a:xfrm>
            <a:off x="1541463" y="5181600"/>
            <a:ext cx="1712912" cy="352425"/>
            <a:chOff x="331" y="2829"/>
            <a:chExt cx="981" cy="215"/>
          </a:xfrm>
        </p:grpSpPr>
        <p:sp>
          <p:nvSpPr>
            <p:cNvPr id="32941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42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08" name="Group 217"/>
          <p:cNvGrpSpPr>
            <a:grpSpLocks/>
          </p:cNvGrpSpPr>
          <p:nvPr/>
        </p:nvGrpSpPr>
        <p:grpSpPr bwMode="auto">
          <a:xfrm>
            <a:off x="2928938" y="5159375"/>
            <a:ext cx="1712912" cy="352425"/>
            <a:chOff x="331" y="2829"/>
            <a:chExt cx="981" cy="215"/>
          </a:xfrm>
        </p:grpSpPr>
        <p:sp>
          <p:nvSpPr>
            <p:cNvPr id="3293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4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09" name="Group 217"/>
          <p:cNvGrpSpPr>
            <a:grpSpLocks/>
          </p:cNvGrpSpPr>
          <p:nvPr/>
        </p:nvGrpSpPr>
        <p:grpSpPr bwMode="auto">
          <a:xfrm>
            <a:off x="144463" y="7908925"/>
            <a:ext cx="1712912" cy="352425"/>
            <a:chOff x="331" y="2829"/>
            <a:chExt cx="981" cy="215"/>
          </a:xfrm>
        </p:grpSpPr>
        <p:sp>
          <p:nvSpPr>
            <p:cNvPr id="32937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38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0" name="Group 217"/>
          <p:cNvGrpSpPr>
            <a:grpSpLocks/>
          </p:cNvGrpSpPr>
          <p:nvPr/>
        </p:nvGrpSpPr>
        <p:grpSpPr bwMode="auto">
          <a:xfrm>
            <a:off x="1531938" y="7896225"/>
            <a:ext cx="1712912" cy="352425"/>
            <a:chOff x="331" y="2829"/>
            <a:chExt cx="981" cy="215"/>
          </a:xfrm>
        </p:grpSpPr>
        <p:sp>
          <p:nvSpPr>
            <p:cNvPr id="32935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36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1" name="Group 217"/>
          <p:cNvGrpSpPr>
            <a:grpSpLocks/>
          </p:cNvGrpSpPr>
          <p:nvPr/>
        </p:nvGrpSpPr>
        <p:grpSpPr bwMode="auto">
          <a:xfrm>
            <a:off x="4291013" y="5149850"/>
            <a:ext cx="1712912" cy="352425"/>
            <a:chOff x="331" y="2829"/>
            <a:chExt cx="981" cy="215"/>
          </a:xfrm>
        </p:grpSpPr>
        <p:sp>
          <p:nvSpPr>
            <p:cNvPr id="32933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34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2" name="Group 217"/>
          <p:cNvGrpSpPr>
            <a:grpSpLocks/>
          </p:cNvGrpSpPr>
          <p:nvPr/>
        </p:nvGrpSpPr>
        <p:grpSpPr bwMode="auto">
          <a:xfrm>
            <a:off x="5611813" y="5165725"/>
            <a:ext cx="1712912" cy="352425"/>
            <a:chOff x="331" y="2829"/>
            <a:chExt cx="981" cy="215"/>
          </a:xfrm>
        </p:grpSpPr>
        <p:sp>
          <p:nvSpPr>
            <p:cNvPr id="32931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32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3" name="Group 217"/>
          <p:cNvGrpSpPr>
            <a:grpSpLocks/>
          </p:cNvGrpSpPr>
          <p:nvPr/>
        </p:nvGrpSpPr>
        <p:grpSpPr bwMode="auto">
          <a:xfrm>
            <a:off x="2855913" y="7905750"/>
            <a:ext cx="1712912" cy="352425"/>
            <a:chOff x="331" y="2829"/>
            <a:chExt cx="981" cy="215"/>
          </a:xfrm>
        </p:grpSpPr>
        <p:sp>
          <p:nvSpPr>
            <p:cNvPr id="3292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3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4" name="Group 217"/>
          <p:cNvGrpSpPr>
            <a:grpSpLocks/>
          </p:cNvGrpSpPr>
          <p:nvPr/>
        </p:nvGrpSpPr>
        <p:grpSpPr bwMode="auto">
          <a:xfrm>
            <a:off x="4252913" y="7893050"/>
            <a:ext cx="1712912" cy="352425"/>
            <a:chOff x="331" y="2829"/>
            <a:chExt cx="981" cy="215"/>
          </a:xfrm>
        </p:grpSpPr>
        <p:sp>
          <p:nvSpPr>
            <p:cNvPr id="32927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28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grpSp>
        <p:nvGrpSpPr>
          <p:cNvPr id="32915" name="Group 217"/>
          <p:cNvGrpSpPr>
            <a:grpSpLocks/>
          </p:cNvGrpSpPr>
          <p:nvPr/>
        </p:nvGrpSpPr>
        <p:grpSpPr bwMode="auto">
          <a:xfrm>
            <a:off x="5592763" y="7908925"/>
            <a:ext cx="1712912" cy="352425"/>
            <a:chOff x="331" y="2829"/>
            <a:chExt cx="981" cy="215"/>
          </a:xfrm>
        </p:grpSpPr>
        <p:sp>
          <p:nvSpPr>
            <p:cNvPr id="32925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Evtakmmf… `FpfpAd</a:t>
              </a:r>
            </a:p>
          </p:txBody>
        </p:sp>
        <p:sp>
          <p:nvSpPr>
            <p:cNvPr id="32926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aseline="30000">
                  <a:latin typeface="Kosher-Normal" charset="0"/>
                </a:rPr>
                <a:t>®</a:t>
              </a:r>
              <a:endParaRPr lang="en-US" sz="1100">
                <a:latin typeface="Kosher-Normal" charset="0"/>
              </a:endParaRPr>
            </a:p>
          </p:txBody>
        </p:sp>
      </p:grp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721100" y="2817813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070475" y="2805113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438900" y="2782888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68375" y="5561013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27275" y="5538788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14750" y="5545138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73650" y="5551488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59050" y="2989263"/>
            <a:ext cx="7969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_____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32924" name="Rectangle 240"/>
          <p:cNvSpPr>
            <a:spLocks noChangeArrowheads="1"/>
          </p:cNvSpPr>
          <p:nvPr/>
        </p:nvSpPr>
        <p:spPr bwMode="auto">
          <a:xfrm>
            <a:off x="2154238" y="763588"/>
            <a:ext cx="6478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/>
              <a:t>  </a:t>
            </a:r>
            <a:r>
              <a:rPr lang="en-US" sz="2000" b="1" i="1">
                <a:solidFill>
                  <a:srgbClr val="FF0000"/>
                </a:solidFill>
              </a:rPr>
              <a:t>Evtakm kdnft kalmf vivrikfKmf </a:t>
            </a:r>
          </a:p>
          <a:p>
            <a:pPr algn="l"/>
            <a:r>
              <a:rPr lang="en-US" sz="2000" b="1" i="1">
                <a:solidFill>
                  <a:srgbClr val="FF0000"/>
                </a:solidFill>
              </a:rPr>
              <a:t>     pqpqpfp&lt; `dfdAd MAb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352675" y="2811463"/>
            <a:ext cx="80010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1500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692525" y="2801938"/>
            <a:ext cx="7651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2000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5037138" y="2803525"/>
            <a:ext cx="7270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2000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5943600" y="2792413"/>
            <a:ext cx="1277938" cy="67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defTabSz="969963" eaLnBrk="0" hangingPunct="0">
              <a:defRPr/>
            </a:pPr>
            <a:r>
              <a:rPr lang="en-US" sz="1000"/>
              <a:t>'lfla kalm</a:t>
            </a:r>
          </a:p>
          <a:p>
            <a:pPr defTabSz="969963" eaLnBrk="0" hangingPunct="0">
              <a:defRPr/>
            </a:pPr>
            <a:r>
              <a:rPr lang="en-US" sz="1000"/>
              <a:t>~lirkamibfK M[fp&lt;</a:t>
            </a:r>
          </a:p>
          <a:p>
            <a:pPr defTabSz="969963" eaLnBrk="0" hangingPunct="0">
              <a:defRPr/>
            </a:pPr>
            <a:endParaRPr lang="en-US" sz="800" b="1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303463" y="5432425"/>
            <a:ext cx="6858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500 </a:t>
            </a:r>
            <a:r>
              <a:rPr lang="en-US" sz="9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  <a:r>
              <a:rPr lang="en-US">
                <a:latin typeface="MylaiOssai" pitchFamily="2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3692525" y="5443538"/>
            <a:ext cx="9302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400">
                <a:latin typeface="MylaiOssai" pitchFamily="2" charset="0"/>
                <a:ea typeface="ＭＳ Ｐゴシック" charset="-128"/>
                <a:cs typeface="ＭＳ Ｐゴシック" charset="-128"/>
              </a:rPr>
              <a:t>500 </a:t>
            </a:r>
            <a:r>
              <a:rPr lang="en-US" sz="9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  <a:r>
              <a:rPr lang="en-US">
                <a:latin typeface="MylaiOssai" pitchFamily="2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032375" y="5592763"/>
            <a:ext cx="7270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</a:rPr>
              <a:t>1000 </a:t>
            </a:r>
            <a:r>
              <a:rPr lang="en-US" sz="1000"/>
              <a:t>ki.M</a:t>
            </a:r>
            <a:endParaRPr lang="en-US" sz="1000">
              <a:latin typeface="Helvetica" charset="0"/>
            </a:endParaRP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388100" y="5597525"/>
            <a:ext cx="7270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latin typeface="Helvetica" charset="0"/>
              </a:rPr>
              <a:t>1000 </a:t>
            </a:r>
            <a:r>
              <a:rPr lang="en-US" sz="1000"/>
              <a:t>ki.M</a:t>
            </a:r>
            <a:endParaRPr lang="en-US" sz="1000">
              <a:latin typeface="Helvetica" charset="0"/>
            </a:endParaRP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936625" y="2811463"/>
            <a:ext cx="7270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>
                <a:latin typeface="Helvetica" charset="0"/>
                <a:ea typeface="ＭＳ Ｐゴシック" charset="-128"/>
                <a:cs typeface="ＭＳ Ｐゴシック" charset="-128"/>
              </a:rPr>
              <a:t>1500 </a:t>
            </a:r>
            <a:r>
              <a:rPr lang="en-US" sz="1000">
                <a:latin typeface="MylaiOssai" pitchFamily="2" charset="0"/>
                <a:ea typeface="ＭＳ Ｐゴシック" charset="-128"/>
                <a:cs typeface="ＭＳ Ｐゴシック" charset="-128"/>
              </a:rPr>
              <a:t>ki.M</a:t>
            </a: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4834" name="AutoShape 20"/>
          <p:cNvSpPr>
            <a:spLocks noChangeArrowheads="1"/>
          </p:cNvSpPr>
          <p:nvPr/>
        </p:nvSpPr>
        <p:spPr bwMode="auto">
          <a:xfrm>
            <a:off x="5970588" y="34004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5969000" y="3538538"/>
            <a:ext cx="1152525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5995988" y="353218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3"/>
          <p:cNvSpPr>
            <a:spLocks noChangeShapeType="1"/>
          </p:cNvSpPr>
          <p:nvPr/>
        </p:nvSpPr>
        <p:spPr bwMode="auto">
          <a:xfrm flipV="1">
            <a:off x="6202363" y="35290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4"/>
          <p:cNvSpPr>
            <a:spLocks noChangeShapeType="1"/>
          </p:cNvSpPr>
          <p:nvPr/>
        </p:nvSpPr>
        <p:spPr bwMode="auto">
          <a:xfrm>
            <a:off x="6013450" y="47894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5"/>
          <p:cNvSpPr>
            <a:spLocks noChangeShapeType="1"/>
          </p:cNvSpPr>
          <p:nvPr/>
        </p:nvSpPr>
        <p:spPr bwMode="auto">
          <a:xfrm>
            <a:off x="6011863" y="38862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6"/>
          <p:cNvSpPr>
            <a:spLocks noChangeShapeType="1"/>
          </p:cNvSpPr>
          <p:nvPr/>
        </p:nvSpPr>
        <p:spPr bwMode="auto">
          <a:xfrm>
            <a:off x="6013450" y="4606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>
            <a:off x="6013450" y="42529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 flipV="1">
            <a:off x="6011863" y="44227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9"/>
          <p:cNvSpPr>
            <a:spLocks noChangeShapeType="1"/>
          </p:cNvSpPr>
          <p:nvPr/>
        </p:nvSpPr>
        <p:spPr bwMode="auto">
          <a:xfrm flipV="1">
            <a:off x="6011863" y="406876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0"/>
          <p:cNvSpPr>
            <a:spLocks noChangeShapeType="1"/>
          </p:cNvSpPr>
          <p:nvPr/>
        </p:nvSpPr>
        <p:spPr bwMode="auto">
          <a:xfrm>
            <a:off x="6011863" y="3708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5842000" y="3386138"/>
            <a:ext cx="1095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33CC"/>
                </a:solidFill>
              </a:rPr>
              <a:t>pAdpfp&lt;</a:t>
            </a:r>
          </a:p>
        </p:txBody>
      </p:sp>
      <p:sp>
        <p:nvSpPr>
          <p:cNvPr id="34846" name="Rectangle 32"/>
          <p:cNvSpPr>
            <a:spLocks noChangeArrowheads="1"/>
          </p:cNvSpPr>
          <p:nvPr/>
        </p:nvSpPr>
        <p:spPr bwMode="auto">
          <a:xfrm>
            <a:off x="6184900" y="3706813"/>
            <a:ext cx="666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1mf</a:t>
            </a: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pavmf</a:t>
            </a:r>
          </a:p>
        </p:txBody>
      </p:sp>
      <p:sp>
        <p:nvSpPr>
          <p:cNvPr id="34847" name="Rectangle 33"/>
          <p:cNvSpPr>
            <a:spLocks noChangeArrowheads="1"/>
          </p:cNvSpPr>
          <p:nvPr/>
        </p:nvSpPr>
        <p:spPr bwMode="auto">
          <a:xfrm>
            <a:off x="6086475" y="4084638"/>
            <a:ext cx="8302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1</a:t>
            </a:r>
            <a:r>
              <a:rPr lang="en-US" sz="1000">
                <a:solidFill>
                  <a:srgbClr val="000000"/>
                </a:solidFill>
              </a:rPr>
              <a:t>mf KDmfpmf</a:t>
            </a:r>
          </a:p>
        </p:txBody>
      </p:sp>
      <p:sp>
        <p:nvSpPr>
          <p:cNvPr id="34848" name="Rectangle 34"/>
          <p:cNvSpPr>
            <a:spLocks noChangeArrowheads="1"/>
          </p:cNvSpPr>
          <p:nvPr/>
        </p:nvSpPr>
        <p:spPr bwMode="auto">
          <a:xfrm>
            <a:off x="5942013" y="4419600"/>
            <a:ext cx="1195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evqfqmf</a:t>
            </a:r>
            <a:r>
              <a:rPr lang="en-US" sz="1000">
                <a:solidFill>
                  <a:srgbClr val="000000"/>
                </a:solidFill>
                <a:latin typeface="Helvetica" charset="0"/>
              </a:rPr>
              <a:t>/</a:t>
            </a:r>
            <a:r>
              <a:rPr lang="en-US" sz="1000">
                <a:solidFill>
                  <a:srgbClr val="000000"/>
                </a:solidFill>
              </a:rPr>
              <a:t>va[vilf</a:t>
            </a:r>
          </a:p>
        </p:txBody>
      </p:sp>
      <p:sp>
        <p:nvSpPr>
          <p:cNvPr id="34849" name="Rectangle 35"/>
          <p:cNvSpPr>
            <a:spLocks noChangeArrowheads="1"/>
          </p:cNvSpPr>
          <p:nvPr/>
        </p:nvSpPr>
        <p:spPr bwMode="auto">
          <a:xfrm>
            <a:off x="6070600" y="3889375"/>
            <a:ext cx="8270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1mf</a:t>
            </a: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upEtcmf</a:t>
            </a:r>
            <a:endParaRPr lang="en-US" sz="10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850" name="Rectangle 36"/>
          <p:cNvSpPr>
            <a:spLocks noChangeArrowheads="1"/>
          </p:cNvSpPr>
          <p:nvPr/>
        </p:nvSpPr>
        <p:spPr bwMode="auto">
          <a:xfrm>
            <a:off x="6070600" y="4238625"/>
            <a:ext cx="796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1</a:t>
            </a:r>
            <a:r>
              <a:rPr lang="en-US" sz="1000">
                <a:solidFill>
                  <a:srgbClr val="000000"/>
                </a:solidFill>
              </a:rPr>
              <a:t>mf</a:t>
            </a: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ekaAl</a:t>
            </a:r>
          </a:p>
        </p:txBody>
      </p:sp>
      <p:sp>
        <p:nvSpPr>
          <p:cNvPr id="34851" name="Rectangle 37"/>
          <p:cNvSpPr>
            <a:spLocks noChangeArrowheads="1"/>
          </p:cNvSpPr>
          <p:nvPr/>
        </p:nvSpPr>
        <p:spPr bwMode="auto">
          <a:xfrm>
            <a:off x="6162675" y="4614863"/>
            <a:ext cx="1228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EkadfAd</a:t>
            </a:r>
          </a:p>
        </p:txBody>
      </p:sp>
      <p:sp>
        <p:nvSpPr>
          <p:cNvPr id="34852" name="Rectangle 38"/>
          <p:cNvSpPr>
            <a:spLocks noChangeArrowheads="1"/>
          </p:cNvSpPr>
          <p:nvPr/>
        </p:nvSpPr>
        <p:spPr bwMode="auto">
          <a:xfrm>
            <a:off x="5910263" y="3543300"/>
            <a:ext cx="9223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>
                <a:solidFill>
                  <a:srgbClr val="000000"/>
                </a:solidFill>
                <a:latin typeface="Helvetica" charset="0"/>
              </a:rPr>
              <a:t>1</a:t>
            </a:r>
            <a:r>
              <a:rPr lang="en-US" sz="800">
                <a:solidFill>
                  <a:srgbClr val="000000"/>
                </a:solidFill>
              </a:rPr>
              <a:t>mf</a:t>
            </a:r>
            <a:r>
              <a:rPr lang="en-US" sz="80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800">
                <a:solidFill>
                  <a:srgbClr val="000000"/>
                </a:solidFill>
              </a:rPr>
              <a:t>~]f</a:t>
            </a:r>
            <a:r>
              <a:rPr lang="en-US" sz="800">
                <a:solidFill>
                  <a:srgbClr val="000000"/>
                </a:solidFill>
                <a:latin typeface="Helvetica" charset="0"/>
              </a:rPr>
              <a:t> &amp; </a:t>
            </a:r>
            <a:r>
              <a:rPr lang="en-US" sz="800">
                <a:solidFill>
                  <a:srgbClr val="000000"/>
                </a:solidFill>
              </a:rPr>
              <a:t>ep]f</a:t>
            </a:r>
          </a:p>
        </p:txBody>
      </p:sp>
      <p:sp>
        <p:nvSpPr>
          <p:cNvPr id="34853" name="AutoShape 39"/>
          <p:cNvSpPr>
            <a:spLocks noChangeArrowheads="1"/>
          </p:cNvSpPr>
          <p:nvPr/>
        </p:nvSpPr>
        <p:spPr bwMode="auto">
          <a:xfrm>
            <a:off x="4605338" y="3886200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34854" name="Picture 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228975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5" name="Rectangle 41"/>
          <p:cNvSpPr>
            <a:spLocks noChangeArrowheads="1"/>
          </p:cNvSpPr>
          <p:nvPr/>
        </p:nvSpPr>
        <p:spPr bwMode="auto">
          <a:xfrm>
            <a:off x="4883150" y="3365500"/>
            <a:ext cx="231775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56" name="AutoShape 42"/>
          <p:cNvSpPr>
            <a:spLocks noChangeArrowheads="1"/>
          </p:cNvSpPr>
          <p:nvPr/>
        </p:nvSpPr>
        <p:spPr bwMode="auto">
          <a:xfrm>
            <a:off x="4613275" y="3856038"/>
            <a:ext cx="803275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57" name="Rectangle 43"/>
          <p:cNvSpPr>
            <a:spLocks noChangeArrowheads="1"/>
          </p:cNvSpPr>
          <p:nvPr/>
        </p:nvSpPr>
        <p:spPr bwMode="auto">
          <a:xfrm>
            <a:off x="4611688" y="3994150"/>
            <a:ext cx="1047750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58" name="Line 44"/>
          <p:cNvSpPr>
            <a:spLocks noChangeShapeType="1"/>
          </p:cNvSpPr>
          <p:nvPr/>
        </p:nvSpPr>
        <p:spPr bwMode="auto">
          <a:xfrm flipV="1">
            <a:off x="4622800" y="39941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Line 45"/>
          <p:cNvSpPr>
            <a:spLocks noChangeShapeType="1"/>
          </p:cNvSpPr>
          <p:nvPr/>
        </p:nvSpPr>
        <p:spPr bwMode="auto">
          <a:xfrm flipV="1">
            <a:off x="4843463" y="40036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Rectangle 46"/>
          <p:cNvSpPr>
            <a:spLocks noChangeArrowheads="1"/>
          </p:cNvSpPr>
          <p:nvPr/>
        </p:nvSpPr>
        <p:spPr bwMode="auto">
          <a:xfrm>
            <a:off x="4627563" y="3814763"/>
            <a:ext cx="687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~pirkamf</a:t>
            </a:r>
          </a:p>
        </p:txBody>
      </p:sp>
      <p:sp>
        <p:nvSpPr>
          <p:cNvPr id="34861" name="Line 47"/>
          <p:cNvSpPr>
            <a:spLocks noChangeShapeType="1"/>
          </p:cNvSpPr>
          <p:nvPr/>
        </p:nvSpPr>
        <p:spPr bwMode="auto">
          <a:xfrm>
            <a:off x="4651375" y="43481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8"/>
          <p:cNvSpPr>
            <a:spLocks noChangeShapeType="1"/>
          </p:cNvSpPr>
          <p:nvPr/>
        </p:nvSpPr>
        <p:spPr bwMode="auto">
          <a:xfrm>
            <a:off x="4652963" y="47148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Line 49"/>
          <p:cNvSpPr>
            <a:spLocks noChangeShapeType="1"/>
          </p:cNvSpPr>
          <p:nvPr/>
        </p:nvSpPr>
        <p:spPr bwMode="auto">
          <a:xfrm flipV="1">
            <a:off x="4651375" y="48847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Line 50"/>
          <p:cNvSpPr>
            <a:spLocks noChangeShapeType="1"/>
          </p:cNvSpPr>
          <p:nvPr/>
        </p:nvSpPr>
        <p:spPr bwMode="auto">
          <a:xfrm flipV="1">
            <a:off x="4651375" y="453072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Line 51"/>
          <p:cNvSpPr>
            <a:spLocks noChangeShapeType="1"/>
          </p:cNvSpPr>
          <p:nvPr/>
        </p:nvSpPr>
        <p:spPr bwMode="auto">
          <a:xfrm>
            <a:off x="4651375" y="41703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52"/>
          <p:cNvSpPr>
            <a:spLocks noChangeArrowheads="1"/>
          </p:cNvSpPr>
          <p:nvPr/>
        </p:nvSpPr>
        <p:spPr bwMode="auto">
          <a:xfrm>
            <a:off x="4768850" y="4159250"/>
            <a:ext cx="717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L - S - B</a:t>
            </a:r>
          </a:p>
        </p:txBody>
      </p:sp>
      <p:sp>
        <p:nvSpPr>
          <p:cNvPr id="34867" name="Rectangle 53"/>
          <p:cNvSpPr>
            <a:spLocks noChangeArrowheads="1"/>
          </p:cNvSpPr>
          <p:nvPr/>
        </p:nvSpPr>
        <p:spPr bwMode="auto">
          <a:xfrm>
            <a:off x="4887913" y="4527550"/>
            <a:ext cx="4857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J - E</a:t>
            </a:r>
          </a:p>
        </p:txBody>
      </p:sp>
      <p:sp>
        <p:nvSpPr>
          <p:cNvPr id="34868" name="Rectangle 54"/>
          <p:cNvSpPr>
            <a:spLocks noChangeArrowheads="1"/>
          </p:cNvSpPr>
          <p:nvPr/>
        </p:nvSpPr>
        <p:spPr bwMode="auto">
          <a:xfrm>
            <a:off x="4957763" y="4700588"/>
            <a:ext cx="346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12</a:t>
            </a:r>
          </a:p>
        </p:txBody>
      </p:sp>
      <p:sp>
        <p:nvSpPr>
          <p:cNvPr id="34869" name="Rectangle 55"/>
          <p:cNvSpPr>
            <a:spLocks noChangeArrowheads="1"/>
          </p:cNvSpPr>
          <p:nvPr/>
        </p:nvSpPr>
        <p:spPr bwMode="auto">
          <a:xfrm>
            <a:off x="4740275" y="4000500"/>
            <a:ext cx="6524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`Azpfp&lt;</a:t>
            </a:r>
          </a:p>
        </p:txBody>
      </p:sp>
      <p:sp>
        <p:nvSpPr>
          <p:cNvPr id="34870" name="Rectangle 56"/>
          <p:cNvSpPr>
            <a:spLocks noChangeArrowheads="1"/>
          </p:cNvSpPr>
          <p:nvPr/>
        </p:nvSpPr>
        <p:spPr bwMode="auto">
          <a:xfrm>
            <a:off x="4935538" y="4343400"/>
            <a:ext cx="392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I - I</a:t>
            </a:r>
          </a:p>
        </p:txBody>
      </p:sp>
      <p:sp>
        <p:nvSpPr>
          <p:cNvPr id="34871" name="AutoShape 57"/>
          <p:cNvSpPr>
            <a:spLocks noChangeArrowheads="1"/>
          </p:cNvSpPr>
          <p:nvPr/>
        </p:nvSpPr>
        <p:spPr bwMode="auto">
          <a:xfrm>
            <a:off x="3194050" y="3822700"/>
            <a:ext cx="803275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72" name="Freeform 58"/>
          <p:cNvSpPr>
            <a:spLocks/>
          </p:cNvSpPr>
          <p:nvPr/>
        </p:nvSpPr>
        <p:spPr bwMode="auto">
          <a:xfrm>
            <a:off x="3844925" y="3984625"/>
            <a:ext cx="225425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AutoShape 59"/>
          <p:cNvSpPr>
            <a:spLocks noChangeArrowheads="1"/>
          </p:cNvSpPr>
          <p:nvPr/>
        </p:nvSpPr>
        <p:spPr bwMode="auto">
          <a:xfrm>
            <a:off x="3230563" y="3881438"/>
            <a:ext cx="755650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74" name="Rectangle 60"/>
          <p:cNvSpPr>
            <a:spLocks noChangeArrowheads="1"/>
          </p:cNvSpPr>
          <p:nvPr/>
        </p:nvSpPr>
        <p:spPr bwMode="auto">
          <a:xfrm>
            <a:off x="3295650" y="4070350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875" name="Rectangle 61"/>
          <p:cNvSpPr>
            <a:spLocks noChangeArrowheads="1"/>
          </p:cNvSpPr>
          <p:nvPr/>
        </p:nvSpPr>
        <p:spPr bwMode="auto">
          <a:xfrm>
            <a:off x="3194050" y="3971925"/>
            <a:ext cx="1162050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76" name="Line 62"/>
          <p:cNvSpPr>
            <a:spLocks noChangeShapeType="1"/>
          </p:cNvSpPr>
          <p:nvPr/>
        </p:nvSpPr>
        <p:spPr bwMode="auto">
          <a:xfrm flipV="1">
            <a:off x="3213100" y="39687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Line 63"/>
          <p:cNvSpPr>
            <a:spLocks noChangeShapeType="1"/>
          </p:cNvSpPr>
          <p:nvPr/>
        </p:nvSpPr>
        <p:spPr bwMode="auto">
          <a:xfrm>
            <a:off x="3419475" y="3959225"/>
            <a:ext cx="5540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8" name="Rectangle 64"/>
          <p:cNvSpPr>
            <a:spLocks noChangeArrowheads="1"/>
          </p:cNvSpPr>
          <p:nvPr/>
        </p:nvSpPr>
        <p:spPr bwMode="auto">
          <a:xfrm>
            <a:off x="3244850" y="3779838"/>
            <a:ext cx="6969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EyaEcpfp</a:t>
            </a:r>
            <a:r>
              <a:rPr lang="en-US" sz="1000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4879" name="Line 65"/>
          <p:cNvSpPr>
            <a:spLocks noChangeShapeType="1"/>
          </p:cNvSpPr>
          <p:nvPr/>
        </p:nvSpPr>
        <p:spPr bwMode="auto">
          <a:xfrm>
            <a:off x="3241675" y="43164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Line 66"/>
          <p:cNvSpPr>
            <a:spLocks noChangeShapeType="1"/>
          </p:cNvSpPr>
          <p:nvPr/>
        </p:nvSpPr>
        <p:spPr bwMode="auto">
          <a:xfrm>
            <a:off x="3241675" y="41402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1" name="Rectangle 67"/>
          <p:cNvSpPr>
            <a:spLocks noChangeArrowheads="1"/>
          </p:cNvSpPr>
          <p:nvPr/>
        </p:nvSpPr>
        <p:spPr bwMode="auto">
          <a:xfrm>
            <a:off x="3155950" y="3954463"/>
            <a:ext cx="1228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   </a:t>
            </a:r>
            <a:r>
              <a:rPr lang="en-US" sz="1000">
                <a:solidFill>
                  <a:srgbClr val="000000"/>
                </a:solidFill>
              </a:rPr>
              <a:t>`FAmtft[mf</a:t>
            </a:r>
          </a:p>
        </p:txBody>
      </p:sp>
      <p:sp>
        <p:nvSpPr>
          <p:cNvPr id="34882" name="Rectangle 68"/>
          <p:cNvSpPr>
            <a:spLocks noChangeArrowheads="1"/>
          </p:cNvSpPr>
          <p:nvPr/>
        </p:nvSpPr>
        <p:spPr bwMode="auto">
          <a:xfrm>
            <a:off x="3514725" y="4141788"/>
            <a:ext cx="4016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430</a:t>
            </a:r>
          </a:p>
        </p:txBody>
      </p:sp>
      <p:sp>
        <p:nvSpPr>
          <p:cNvPr id="34883" name="AutoShape 69"/>
          <p:cNvSpPr>
            <a:spLocks noChangeArrowheads="1"/>
          </p:cNvSpPr>
          <p:nvPr/>
        </p:nvSpPr>
        <p:spPr bwMode="auto">
          <a:xfrm>
            <a:off x="1849438" y="3198813"/>
            <a:ext cx="768350" cy="347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84" name="Rectangle 70"/>
          <p:cNvSpPr>
            <a:spLocks noChangeArrowheads="1"/>
          </p:cNvSpPr>
          <p:nvPr/>
        </p:nvSpPr>
        <p:spPr bwMode="auto">
          <a:xfrm>
            <a:off x="2014538" y="340201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885" name="AutoShape 71"/>
          <p:cNvSpPr>
            <a:spLocks noChangeArrowheads="1"/>
          </p:cNvSpPr>
          <p:nvPr/>
        </p:nvSpPr>
        <p:spPr bwMode="auto">
          <a:xfrm>
            <a:off x="1811338" y="3213100"/>
            <a:ext cx="803275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34886" name="Rectangle 72"/>
          <p:cNvSpPr>
            <a:spLocks noChangeArrowheads="1"/>
          </p:cNvSpPr>
          <p:nvPr/>
        </p:nvSpPr>
        <p:spPr bwMode="auto">
          <a:xfrm>
            <a:off x="1868488" y="3373438"/>
            <a:ext cx="1047750" cy="11477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887" name="Line 73"/>
          <p:cNvSpPr>
            <a:spLocks noChangeShapeType="1"/>
          </p:cNvSpPr>
          <p:nvPr/>
        </p:nvSpPr>
        <p:spPr bwMode="auto">
          <a:xfrm flipV="1">
            <a:off x="1820863" y="3343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8" name="Line 74"/>
          <p:cNvSpPr>
            <a:spLocks noChangeShapeType="1"/>
          </p:cNvSpPr>
          <p:nvPr/>
        </p:nvSpPr>
        <p:spPr bwMode="auto">
          <a:xfrm flipV="1">
            <a:off x="2049463" y="33528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9" name="Rectangle 75"/>
          <p:cNvSpPr>
            <a:spLocks noChangeArrowheads="1"/>
          </p:cNvSpPr>
          <p:nvPr/>
        </p:nvSpPr>
        <p:spPr bwMode="auto">
          <a:xfrm>
            <a:off x="1925638" y="3192463"/>
            <a:ext cx="5286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EmaEc</a:t>
            </a:r>
          </a:p>
        </p:txBody>
      </p:sp>
      <p:sp>
        <p:nvSpPr>
          <p:cNvPr id="34890" name="Line 76"/>
          <p:cNvSpPr>
            <a:spLocks noChangeShapeType="1"/>
          </p:cNvSpPr>
          <p:nvPr/>
        </p:nvSpPr>
        <p:spPr bwMode="auto">
          <a:xfrm>
            <a:off x="1863725" y="37036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1" name="Line 77"/>
          <p:cNvSpPr>
            <a:spLocks noChangeShapeType="1"/>
          </p:cNvSpPr>
          <p:nvPr/>
        </p:nvSpPr>
        <p:spPr bwMode="auto">
          <a:xfrm>
            <a:off x="1865313" y="44243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2" name="Line 78"/>
          <p:cNvSpPr>
            <a:spLocks noChangeShapeType="1"/>
          </p:cNvSpPr>
          <p:nvPr/>
        </p:nvSpPr>
        <p:spPr bwMode="auto">
          <a:xfrm>
            <a:off x="1865313" y="40703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3" name="Line 79"/>
          <p:cNvSpPr>
            <a:spLocks noChangeShapeType="1"/>
          </p:cNvSpPr>
          <p:nvPr/>
        </p:nvSpPr>
        <p:spPr bwMode="auto">
          <a:xfrm flipV="1">
            <a:off x="1863725" y="42418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4" name="Line 80"/>
          <p:cNvSpPr>
            <a:spLocks noChangeShapeType="1"/>
          </p:cNvSpPr>
          <p:nvPr/>
        </p:nvSpPr>
        <p:spPr bwMode="auto">
          <a:xfrm flipV="1">
            <a:off x="1863725" y="388778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5" name="Line 81"/>
          <p:cNvSpPr>
            <a:spLocks noChangeShapeType="1"/>
          </p:cNvSpPr>
          <p:nvPr/>
        </p:nvSpPr>
        <p:spPr bwMode="auto">
          <a:xfrm>
            <a:off x="1863725" y="35274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96" name="Rectangle 82"/>
          <p:cNvSpPr>
            <a:spLocks noChangeArrowheads="1"/>
          </p:cNvSpPr>
          <p:nvPr/>
        </p:nvSpPr>
        <p:spPr bwMode="auto">
          <a:xfrm>
            <a:off x="2090738" y="3527425"/>
            <a:ext cx="531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cI[ayf</a:t>
            </a:r>
          </a:p>
        </p:txBody>
      </p:sp>
      <p:sp>
        <p:nvSpPr>
          <p:cNvPr id="34897" name="Rectangle 83"/>
          <p:cNvSpPr>
            <a:spLocks noChangeArrowheads="1"/>
          </p:cNvSpPr>
          <p:nvPr/>
        </p:nvSpPr>
        <p:spPr bwMode="auto">
          <a:xfrm>
            <a:off x="1990725" y="3716338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M - C - C</a:t>
            </a:r>
          </a:p>
        </p:txBody>
      </p:sp>
      <p:sp>
        <p:nvSpPr>
          <p:cNvPr id="34898" name="Rectangle 84"/>
          <p:cNvSpPr>
            <a:spLocks noChangeArrowheads="1"/>
          </p:cNvSpPr>
          <p:nvPr/>
        </p:nvSpPr>
        <p:spPr bwMode="auto">
          <a:xfrm>
            <a:off x="1784350" y="3894138"/>
            <a:ext cx="1065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kaEtsf prf[iya</a:t>
            </a:r>
          </a:p>
        </p:txBody>
      </p:sp>
      <p:sp>
        <p:nvSpPr>
          <p:cNvPr id="34899" name="Rectangle 85"/>
          <p:cNvSpPr>
            <a:spLocks noChangeArrowheads="1"/>
          </p:cNvSpPr>
          <p:nvPr/>
        </p:nvSpPr>
        <p:spPr bwMode="auto">
          <a:xfrm>
            <a:off x="2176463" y="4075113"/>
            <a:ext cx="331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4900" name="Rectangle 86"/>
          <p:cNvSpPr>
            <a:spLocks noChangeArrowheads="1"/>
          </p:cNvSpPr>
          <p:nvPr/>
        </p:nvSpPr>
        <p:spPr bwMode="auto">
          <a:xfrm>
            <a:off x="1925638" y="4244975"/>
            <a:ext cx="768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5 </a:t>
            </a:r>
            <a:r>
              <a:rPr lang="en-US" sz="1000">
                <a:solidFill>
                  <a:srgbClr val="000000"/>
                </a:solidFill>
              </a:rPr>
              <a:t>pircgfkmf</a:t>
            </a:r>
          </a:p>
        </p:txBody>
      </p:sp>
      <p:sp>
        <p:nvSpPr>
          <p:cNvPr id="34901" name="Rectangle 87"/>
          <p:cNvSpPr>
            <a:spLocks noChangeArrowheads="1"/>
          </p:cNvSpPr>
          <p:nvPr/>
        </p:nvSpPr>
        <p:spPr bwMode="auto">
          <a:xfrm>
            <a:off x="2022475" y="3357563"/>
            <a:ext cx="862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yatftirkammf</a:t>
            </a:r>
          </a:p>
        </p:txBody>
      </p:sp>
      <p:sp>
        <p:nvSpPr>
          <p:cNvPr id="34902" name="AutoShape 88"/>
          <p:cNvSpPr>
            <a:spLocks noChangeArrowheads="1"/>
          </p:cNvSpPr>
          <p:nvPr/>
        </p:nvSpPr>
        <p:spPr bwMode="auto">
          <a:xfrm>
            <a:off x="428625" y="3779838"/>
            <a:ext cx="803275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34903" name="Freeform 89"/>
          <p:cNvSpPr>
            <a:spLocks/>
          </p:cNvSpPr>
          <p:nvPr/>
        </p:nvSpPr>
        <p:spPr bwMode="auto">
          <a:xfrm>
            <a:off x="1079500" y="3887788"/>
            <a:ext cx="227013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4" name="AutoShape 90"/>
          <p:cNvSpPr>
            <a:spLocks noChangeArrowheads="1"/>
          </p:cNvSpPr>
          <p:nvPr/>
        </p:nvSpPr>
        <p:spPr bwMode="auto">
          <a:xfrm>
            <a:off x="463550" y="37909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05" name="Rectangle 91"/>
          <p:cNvSpPr>
            <a:spLocks noChangeArrowheads="1"/>
          </p:cNvSpPr>
          <p:nvPr/>
        </p:nvSpPr>
        <p:spPr bwMode="auto">
          <a:xfrm>
            <a:off x="552450" y="395287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906" name="Rectangle 92"/>
          <p:cNvSpPr>
            <a:spLocks noChangeArrowheads="1"/>
          </p:cNvSpPr>
          <p:nvPr/>
        </p:nvSpPr>
        <p:spPr bwMode="auto">
          <a:xfrm>
            <a:off x="460375" y="41497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907" name="Rectangle 93"/>
          <p:cNvSpPr>
            <a:spLocks noChangeArrowheads="1"/>
          </p:cNvSpPr>
          <p:nvPr/>
        </p:nvSpPr>
        <p:spPr bwMode="auto">
          <a:xfrm>
            <a:off x="425450" y="3921125"/>
            <a:ext cx="1171575" cy="4365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08" name="Line 94"/>
          <p:cNvSpPr>
            <a:spLocks noChangeShapeType="1"/>
          </p:cNvSpPr>
          <p:nvPr/>
        </p:nvSpPr>
        <p:spPr bwMode="auto">
          <a:xfrm flipV="1">
            <a:off x="865188" y="39306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09" name="Line 95"/>
          <p:cNvSpPr>
            <a:spLocks noChangeShapeType="1"/>
          </p:cNvSpPr>
          <p:nvPr/>
        </p:nvSpPr>
        <p:spPr bwMode="auto">
          <a:xfrm flipV="1">
            <a:off x="658813" y="391160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0" name="Line 96"/>
          <p:cNvSpPr>
            <a:spLocks noChangeShapeType="1"/>
          </p:cNvSpPr>
          <p:nvPr/>
        </p:nvSpPr>
        <p:spPr bwMode="auto">
          <a:xfrm>
            <a:off x="471488" y="42640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1" name="Line 97"/>
          <p:cNvSpPr>
            <a:spLocks noChangeShapeType="1"/>
          </p:cNvSpPr>
          <p:nvPr/>
        </p:nvSpPr>
        <p:spPr bwMode="auto">
          <a:xfrm>
            <a:off x="471488" y="40878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2" name="Rectangle 98"/>
          <p:cNvSpPr>
            <a:spLocks noChangeArrowheads="1"/>
          </p:cNvSpPr>
          <p:nvPr/>
        </p:nvSpPr>
        <p:spPr bwMode="auto">
          <a:xfrm>
            <a:off x="504825" y="3724275"/>
            <a:ext cx="641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EyaCva</a:t>
            </a:r>
          </a:p>
        </p:txBody>
      </p:sp>
      <p:sp>
        <p:nvSpPr>
          <p:cNvPr id="34913" name="Rectangle 99"/>
          <p:cNvSpPr>
            <a:spLocks noChangeArrowheads="1"/>
          </p:cNvSpPr>
          <p:nvPr/>
        </p:nvSpPr>
        <p:spPr bwMode="auto">
          <a:xfrm>
            <a:off x="566738" y="3883025"/>
            <a:ext cx="825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'aiEka</a:t>
            </a:r>
            <a:r>
              <a:rPr lang="en-US" sz="1000">
                <a:solidFill>
                  <a:srgbClr val="000000"/>
                </a:solidFill>
                <a:latin typeface="Helvetica" charset="0"/>
              </a:rPr>
              <a:t>/</a:t>
            </a:r>
            <a:r>
              <a:rPr lang="en-US" sz="1000">
                <a:solidFill>
                  <a:srgbClr val="000000"/>
                </a:solidFill>
              </a:rPr>
              <a:t>~yi</a:t>
            </a:r>
            <a:endParaRPr lang="en-US" sz="10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34914" name="Rectangle 100"/>
          <p:cNvSpPr>
            <a:spLocks noChangeArrowheads="1"/>
          </p:cNvSpPr>
          <p:nvPr/>
        </p:nvSpPr>
        <p:spPr bwMode="auto">
          <a:xfrm>
            <a:off x="466725" y="4092575"/>
            <a:ext cx="1192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0000"/>
                </a:solidFill>
              </a:rPr>
              <a:t>Nilmf piqv&lt;pdfdT</a:t>
            </a:r>
          </a:p>
        </p:txBody>
      </p:sp>
      <p:sp>
        <p:nvSpPr>
          <p:cNvPr id="34915" name="AutoShape 101"/>
          <p:cNvSpPr>
            <a:spLocks noChangeArrowheads="1"/>
          </p:cNvSpPr>
          <p:nvPr/>
        </p:nvSpPr>
        <p:spPr bwMode="auto">
          <a:xfrm>
            <a:off x="490538" y="6138863"/>
            <a:ext cx="803275" cy="1125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16" name="Rectangle 102"/>
          <p:cNvSpPr>
            <a:spLocks noChangeArrowheads="1"/>
          </p:cNvSpPr>
          <p:nvPr/>
        </p:nvSpPr>
        <p:spPr bwMode="auto">
          <a:xfrm>
            <a:off x="479425" y="6280150"/>
            <a:ext cx="1352550" cy="14954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17" name="Line 103"/>
          <p:cNvSpPr>
            <a:spLocks noChangeShapeType="1"/>
          </p:cNvSpPr>
          <p:nvPr/>
        </p:nvSpPr>
        <p:spPr bwMode="auto">
          <a:xfrm flipV="1">
            <a:off x="495300" y="6276975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" name="Line 104"/>
          <p:cNvSpPr>
            <a:spLocks noChangeShapeType="1"/>
          </p:cNvSpPr>
          <p:nvPr/>
        </p:nvSpPr>
        <p:spPr bwMode="auto">
          <a:xfrm flipV="1">
            <a:off x="727075" y="62865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" name="Rectangle 105"/>
          <p:cNvSpPr>
            <a:spLocks noChangeArrowheads="1"/>
          </p:cNvSpPr>
          <p:nvPr/>
        </p:nvSpPr>
        <p:spPr bwMode="auto">
          <a:xfrm>
            <a:off x="508000" y="6096000"/>
            <a:ext cx="6254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300" b="1">
                <a:solidFill>
                  <a:srgbClr val="0033CC"/>
                </a:solidFill>
              </a:rPr>
              <a:t>;EyC</a:t>
            </a:r>
          </a:p>
        </p:txBody>
      </p:sp>
      <p:sp>
        <p:nvSpPr>
          <p:cNvPr id="34920" name="Line 106"/>
          <p:cNvSpPr>
            <a:spLocks noChangeShapeType="1"/>
          </p:cNvSpPr>
          <p:nvPr/>
        </p:nvSpPr>
        <p:spPr bwMode="auto">
          <a:xfrm>
            <a:off x="534988" y="66230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" name="Line 107"/>
          <p:cNvSpPr>
            <a:spLocks noChangeShapeType="1"/>
          </p:cNvSpPr>
          <p:nvPr/>
        </p:nvSpPr>
        <p:spPr bwMode="auto">
          <a:xfrm>
            <a:off x="528638" y="73437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" name="Line 108"/>
          <p:cNvSpPr>
            <a:spLocks noChangeShapeType="1"/>
          </p:cNvSpPr>
          <p:nvPr/>
        </p:nvSpPr>
        <p:spPr bwMode="auto">
          <a:xfrm>
            <a:off x="528638" y="76708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3" name="Line 109"/>
          <p:cNvSpPr>
            <a:spLocks noChangeShapeType="1"/>
          </p:cNvSpPr>
          <p:nvPr/>
        </p:nvSpPr>
        <p:spPr bwMode="auto">
          <a:xfrm>
            <a:off x="536575" y="69897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4" name="Line 110"/>
          <p:cNvSpPr>
            <a:spLocks noChangeShapeType="1"/>
          </p:cNvSpPr>
          <p:nvPr/>
        </p:nvSpPr>
        <p:spPr bwMode="auto">
          <a:xfrm flipV="1">
            <a:off x="534988" y="71612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5" name="Line 111"/>
          <p:cNvSpPr>
            <a:spLocks noChangeShapeType="1"/>
          </p:cNvSpPr>
          <p:nvPr/>
        </p:nvSpPr>
        <p:spPr bwMode="auto">
          <a:xfrm flipV="1">
            <a:off x="534988" y="680720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6" name="Line 112"/>
          <p:cNvSpPr>
            <a:spLocks noChangeShapeType="1"/>
          </p:cNvSpPr>
          <p:nvPr/>
        </p:nvSpPr>
        <p:spPr bwMode="auto">
          <a:xfrm>
            <a:off x="536575" y="6446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7" name="Rectangle 113"/>
          <p:cNvSpPr>
            <a:spLocks noChangeArrowheads="1"/>
          </p:cNvSpPr>
          <p:nvPr/>
        </p:nvSpPr>
        <p:spPr bwMode="auto">
          <a:xfrm>
            <a:off x="682625" y="6826250"/>
            <a:ext cx="5683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>
                <a:solidFill>
                  <a:srgbClr val="000000"/>
                </a:solidFill>
              </a:rPr>
              <a:t>upEtcmf</a:t>
            </a:r>
          </a:p>
        </p:txBody>
      </p:sp>
      <p:sp>
        <p:nvSpPr>
          <p:cNvPr id="34928" name="Rectangle 114"/>
          <p:cNvSpPr>
            <a:spLocks noChangeArrowheads="1"/>
          </p:cNvSpPr>
          <p:nvPr/>
        </p:nvSpPr>
        <p:spPr bwMode="auto">
          <a:xfrm>
            <a:off x="641350" y="6996113"/>
            <a:ext cx="9207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>
                <a:solidFill>
                  <a:srgbClr val="000000"/>
                </a:solidFill>
              </a:rPr>
              <a:t>`pfEpasftlaf</a:t>
            </a:r>
          </a:p>
        </p:txBody>
      </p:sp>
      <p:sp>
        <p:nvSpPr>
          <p:cNvPr id="34929" name="Rectangle 115"/>
          <p:cNvSpPr>
            <a:spLocks noChangeArrowheads="1"/>
          </p:cNvSpPr>
          <p:nvPr/>
        </p:nvSpPr>
        <p:spPr bwMode="auto">
          <a:xfrm>
            <a:off x="654050" y="7170738"/>
            <a:ext cx="790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0000"/>
                </a:solidFill>
              </a:rPr>
              <a:t>niRpgfkqf</a:t>
            </a:r>
          </a:p>
        </p:txBody>
      </p:sp>
      <p:sp>
        <p:nvSpPr>
          <p:cNvPr id="34930" name="Rectangle 116"/>
          <p:cNvSpPr>
            <a:spLocks noChangeArrowheads="1"/>
          </p:cNvSpPr>
          <p:nvPr/>
        </p:nvSpPr>
        <p:spPr bwMode="auto">
          <a:xfrm>
            <a:off x="539750" y="7364413"/>
            <a:ext cx="1277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0000"/>
                </a:solidFill>
              </a:rPr>
              <a:t>evqipfpDtfti[ CviExcmf</a:t>
            </a:r>
          </a:p>
          <a:p>
            <a:pPr algn="l" defTabSz="969963" eaLnBrk="0" hangingPunct="0"/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29" name="Rectangle 117"/>
          <p:cNvSpPr>
            <a:spLocks noChangeArrowheads="1"/>
          </p:cNvSpPr>
          <p:nvPr/>
        </p:nvSpPr>
        <p:spPr bwMode="auto">
          <a:xfrm>
            <a:off x="635000" y="6453188"/>
            <a:ext cx="693738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ciLAv</a:t>
            </a:r>
          </a:p>
        </p:txBody>
      </p:sp>
      <p:sp>
        <p:nvSpPr>
          <p:cNvPr id="218230" name="Rectangle 118"/>
          <p:cNvSpPr>
            <a:spLocks noChangeArrowheads="1"/>
          </p:cNvSpPr>
          <p:nvPr/>
        </p:nvSpPr>
        <p:spPr bwMode="auto">
          <a:xfrm>
            <a:off x="587375" y="6629400"/>
            <a:ext cx="830263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tiRcfcAm</a:t>
            </a:r>
          </a:p>
        </p:txBody>
      </p:sp>
      <p:sp>
        <p:nvSpPr>
          <p:cNvPr id="218231" name="Rectangle 119"/>
          <p:cNvSpPr>
            <a:spLocks noChangeArrowheads="1"/>
          </p:cNvSpPr>
          <p:nvPr/>
        </p:nvSpPr>
        <p:spPr bwMode="auto">
          <a:xfrm>
            <a:off x="650875" y="6256338"/>
            <a:ext cx="890588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1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vazfkfAk</a:t>
            </a:r>
          </a:p>
        </p:txBody>
      </p:sp>
      <p:sp>
        <p:nvSpPr>
          <p:cNvPr id="34934" name="AutoShape 120"/>
          <p:cNvSpPr>
            <a:spLocks noChangeArrowheads="1"/>
          </p:cNvSpPr>
          <p:nvPr/>
        </p:nvSpPr>
        <p:spPr bwMode="auto">
          <a:xfrm>
            <a:off x="1801813" y="66071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35" name="Line 121"/>
          <p:cNvSpPr>
            <a:spLocks noChangeShapeType="1"/>
          </p:cNvSpPr>
          <p:nvPr/>
        </p:nvSpPr>
        <p:spPr bwMode="auto">
          <a:xfrm flipV="1">
            <a:off x="1816100" y="67484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36" name="Line 122"/>
          <p:cNvSpPr>
            <a:spLocks noChangeShapeType="1"/>
          </p:cNvSpPr>
          <p:nvPr/>
        </p:nvSpPr>
        <p:spPr bwMode="auto">
          <a:xfrm flipV="1">
            <a:off x="2022475" y="67516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37" name="Line 123"/>
          <p:cNvSpPr>
            <a:spLocks noChangeShapeType="1"/>
          </p:cNvSpPr>
          <p:nvPr/>
        </p:nvSpPr>
        <p:spPr bwMode="auto">
          <a:xfrm>
            <a:off x="1844675" y="70977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38" name="Line 124"/>
          <p:cNvSpPr>
            <a:spLocks noChangeShapeType="1"/>
          </p:cNvSpPr>
          <p:nvPr/>
        </p:nvSpPr>
        <p:spPr bwMode="auto">
          <a:xfrm>
            <a:off x="1846263" y="6921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39" name="Rectangle 125"/>
          <p:cNvSpPr>
            <a:spLocks noChangeArrowheads="1"/>
          </p:cNvSpPr>
          <p:nvPr/>
        </p:nvSpPr>
        <p:spPr bwMode="auto">
          <a:xfrm>
            <a:off x="1803400" y="67548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40" name="Line 126"/>
          <p:cNvSpPr>
            <a:spLocks noChangeShapeType="1"/>
          </p:cNvSpPr>
          <p:nvPr/>
        </p:nvSpPr>
        <p:spPr bwMode="auto">
          <a:xfrm flipV="1">
            <a:off x="1812925" y="67579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41" name="Line 127"/>
          <p:cNvSpPr>
            <a:spLocks noChangeShapeType="1"/>
          </p:cNvSpPr>
          <p:nvPr/>
        </p:nvSpPr>
        <p:spPr bwMode="auto">
          <a:xfrm flipV="1">
            <a:off x="2032000" y="67675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42" name="Rectangle 128"/>
          <p:cNvSpPr>
            <a:spLocks noChangeArrowheads="1"/>
          </p:cNvSpPr>
          <p:nvPr/>
        </p:nvSpPr>
        <p:spPr bwMode="auto">
          <a:xfrm>
            <a:off x="1862138" y="6588125"/>
            <a:ext cx="585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`Amti</a:t>
            </a:r>
          </a:p>
        </p:txBody>
      </p:sp>
      <p:sp>
        <p:nvSpPr>
          <p:cNvPr id="34943" name="Line 129"/>
          <p:cNvSpPr>
            <a:spLocks noChangeShapeType="1"/>
          </p:cNvSpPr>
          <p:nvPr/>
        </p:nvSpPr>
        <p:spPr bwMode="auto">
          <a:xfrm>
            <a:off x="1879600" y="71008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44" name="Line 130"/>
          <p:cNvSpPr>
            <a:spLocks noChangeShapeType="1"/>
          </p:cNvSpPr>
          <p:nvPr/>
        </p:nvSpPr>
        <p:spPr bwMode="auto">
          <a:xfrm>
            <a:off x="1871663" y="6924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45" name="Rectangle 131"/>
          <p:cNvSpPr>
            <a:spLocks noChangeArrowheads="1"/>
          </p:cNvSpPr>
          <p:nvPr/>
        </p:nvSpPr>
        <p:spPr bwMode="auto">
          <a:xfrm>
            <a:off x="1739900" y="6923088"/>
            <a:ext cx="1177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Roman Systems</a:t>
            </a:r>
          </a:p>
        </p:txBody>
      </p:sp>
      <p:sp>
        <p:nvSpPr>
          <p:cNvPr id="34946" name="Rectangle 132"/>
          <p:cNvSpPr>
            <a:spLocks noChangeArrowheads="1"/>
          </p:cNvSpPr>
          <p:nvPr/>
        </p:nvSpPr>
        <p:spPr bwMode="auto">
          <a:xfrm>
            <a:off x="1795463" y="6753225"/>
            <a:ext cx="1079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Alex the Greek</a:t>
            </a:r>
          </a:p>
        </p:txBody>
      </p:sp>
      <p:sp>
        <p:nvSpPr>
          <p:cNvPr id="34947" name="Rectangle 133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4948" name="Rectangle 134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34949" name="Picture 1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7800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50" name="Rectangle 136"/>
          <p:cNvSpPr>
            <a:spLocks noChangeArrowheads="1"/>
          </p:cNvSpPr>
          <p:nvPr/>
        </p:nvSpPr>
        <p:spPr bwMode="auto">
          <a:xfrm>
            <a:off x="4633913" y="587375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51" name="AutoShape 137"/>
          <p:cNvSpPr>
            <a:spLocks noChangeArrowheads="1"/>
          </p:cNvSpPr>
          <p:nvPr/>
        </p:nvSpPr>
        <p:spPr bwMode="auto">
          <a:xfrm>
            <a:off x="4614863" y="619125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52" name="Rectangle 138"/>
          <p:cNvSpPr>
            <a:spLocks noChangeArrowheads="1"/>
          </p:cNvSpPr>
          <p:nvPr/>
        </p:nvSpPr>
        <p:spPr bwMode="auto">
          <a:xfrm>
            <a:off x="4614863" y="6342063"/>
            <a:ext cx="1047750" cy="1693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53" name="Line 139"/>
          <p:cNvSpPr>
            <a:spLocks noChangeShapeType="1"/>
          </p:cNvSpPr>
          <p:nvPr/>
        </p:nvSpPr>
        <p:spPr bwMode="auto">
          <a:xfrm flipV="1">
            <a:off x="4624388" y="63484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54" name="Line 140"/>
          <p:cNvSpPr>
            <a:spLocks noChangeShapeType="1"/>
          </p:cNvSpPr>
          <p:nvPr/>
        </p:nvSpPr>
        <p:spPr bwMode="auto">
          <a:xfrm flipV="1">
            <a:off x="4845050" y="63579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55" name="Rectangle 141"/>
          <p:cNvSpPr>
            <a:spLocks noChangeArrowheads="1"/>
          </p:cNvSpPr>
          <p:nvPr/>
        </p:nvSpPr>
        <p:spPr bwMode="auto">
          <a:xfrm>
            <a:off x="4664075" y="6157913"/>
            <a:ext cx="733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 eaLnBrk="0" hangingPunct="0"/>
            <a:r>
              <a:rPr lang="en-US" sz="1000">
                <a:solidFill>
                  <a:srgbClr val="0033CC"/>
                </a:solidFill>
              </a:rPr>
              <a:t>raj ptvi</a:t>
            </a:r>
          </a:p>
        </p:txBody>
      </p:sp>
      <p:sp>
        <p:nvSpPr>
          <p:cNvPr id="34956" name="Line 142"/>
          <p:cNvSpPr>
            <a:spLocks noChangeShapeType="1"/>
          </p:cNvSpPr>
          <p:nvPr/>
        </p:nvSpPr>
        <p:spPr bwMode="auto">
          <a:xfrm>
            <a:off x="4652963" y="6670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57" name="Line 143"/>
          <p:cNvSpPr>
            <a:spLocks noChangeShapeType="1"/>
          </p:cNvSpPr>
          <p:nvPr/>
        </p:nvSpPr>
        <p:spPr bwMode="auto">
          <a:xfrm>
            <a:off x="4648200" y="73914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58" name="Line 144"/>
          <p:cNvSpPr>
            <a:spLocks noChangeShapeType="1"/>
          </p:cNvSpPr>
          <p:nvPr/>
        </p:nvSpPr>
        <p:spPr bwMode="auto">
          <a:xfrm>
            <a:off x="4648200" y="75755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59" name="Line 145"/>
          <p:cNvSpPr>
            <a:spLocks noChangeShapeType="1"/>
          </p:cNvSpPr>
          <p:nvPr/>
        </p:nvSpPr>
        <p:spPr bwMode="auto">
          <a:xfrm>
            <a:off x="4652963" y="77597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0" name="Line 146"/>
          <p:cNvSpPr>
            <a:spLocks noChangeShapeType="1"/>
          </p:cNvSpPr>
          <p:nvPr/>
        </p:nvSpPr>
        <p:spPr bwMode="auto">
          <a:xfrm>
            <a:off x="4654550" y="79422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1" name="Line 147"/>
          <p:cNvSpPr>
            <a:spLocks noChangeShapeType="1"/>
          </p:cNvSpPr>
          <p:nvPr/>
        </p:nvSpPr>
        <p:spPr bwMode="auto">
          <a:xfrm>
            <a:off x="4654550" y="70373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2" name="Line 148"/>
          <p:cNvSpPr>
            <a:spLocks noChangeShapeType="1"/>
          </p:cNvSpPr>
          <p:nvPr/>
        </p:nvSpPr>
        <p:spPr bwMode="auto">
          <a:xfrm flipV="1">
            <a:off x="4652963" y="72088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3" name="Line 149"/>
          <p:cNvSpPr>
            <a:spLocks noChangeShapeType="1"/>
          </p:cNvSpPr>
          <p:nvPr/>
        </p:nvSpPr>
        <p:spPr bwMode="auto">
          <a:xfrm flipV="1">
            <a:off x="4652963" y="6854825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4" name="Line 150"/>
          <p:cNvSpPr>
            <a:spLocks noChangeShapeType="1"/>
          </p:cNvSpPr>
          <p:nvPr/>
        </p:nvSpPr>
        <p:spPr bwMode="auto">
          <a:xfrm>
            <a:off x="4654550" y="6494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5" name="Line 151"/>
          <p:cNvSpPr>
            <a:spLocks noChangeShapeType="1"/>
          </p:cNvSpPr>
          <p:nvPr/>
        </p:nvSpPr>
        <p:spPr bwMode="auto">
          <a:xfrm>
            <a:off x="5140325" y="6748463"/>
            <a:ext cx="0" cy="1257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966" name="Picture 1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864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67" name="Rectangle 153"/>
          <p:cNvSpPr>
            <a:spLocks noChangeArrowheads="1"/>
          </p:cNvSpPr>
          <p:nvPr/>
        </p:nvSpPr>
        <p:spPr bwMode="auto">
          <a:xfrm>
            <a:off x="5262563" y="588010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18266" name="Rectangle 154"/>
          <p:cNvSpPr>
            <a:spLocks noChangeArrowheads="1"/>
          </p:cNvSpPr>
          <p:nvPr/>
        </p:nvSpPr>
        <p:spPr bwMode="auto">
          <a:xfrm>
            <a:off x="4651375" y="6497638"/>
            <a:ext cx="9588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••• SPLIT ••• </a:t>
            </a:r>
          </a:p>
        </p:txBody>
      </p:sp>
      <p:sp>
        <p:nvSpPr>
          <p:cNvPr id="34969" name="Rectangle 155"/>
          <p:cNvSpPr>
            <a:spLocks noChangeArrowheads="1"/>
          </p:cNvSpPr>
          <p:nvPr/>
        </p:nvSpPr>
        <p:spPr bwMode="auto">
          <a:xfrm>
            <a:off x="4381500" y="6842125"/>
            <a:ext cx="1368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 eaLnBrk="0" hangingPunct="0"/>
            <a:r>
              <a:rPr lang="en-US" sz="900">
                <a:solidFill>
                  <a:srgbClr val="000000"/>
                </a:solidFill>
              </a:rPr>
              <a:t>;sfrEvlf</a:t>
            </a:r>
            <a:r>
              <a:rPr lang="en-US" sz="900">
                <a:solidFill>
                  <a:srgbClr val="000000"/>
                </a:solidFill>
                <a:latin typeface="Helvetica" charset="0"/>
              </a:rPr>
              <a:t>    </a:t>
            </a:r>
            <a:r>
              <a:rPr lang="en-US" sz="900">
                <a:solidFill>
                  <a:srgbClr val="000000"/>
                </a:solidFill>
              </a:rPr>
              <a:t>y&gt;ta</a:t>
            </a:r>
          </a:p>
        </p:txBody>
      </p:sp>
      <p:sp>
        <p:nvSpPr>
          <p:cNvPr id="34970" name="Rectangle 156"/>
          <p:cNvSpPr>
            <a:spLocks noChangeArrowheads="1"/>
          </p:cNvSpPr>
          <p:nvPr/>
        </p:nvSpPr>
        <p:spPr bwMode="auto">
          <a:xfrm>
            <a:off x="4681538" y="7045325"/>
            <a:ext cx="7556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 b="1">
                <a:solidFill>
                  <a:srgbClr val="000000"/>
                </a:solidFill>
                <a:latin typeface="Helvetica" charset="0"/>
              </a:rPr>
              <a:t>10              2</a:t>
            </a:r>
          </a:p>
        </p:txBody>
      </p:sp>
      <p:sp>
        <p:nvSpPr>
          <p:cNvPr id="34971" name="Rectangle 157"/>
          <p:cNvSpPr>
            <a:spLocks noChangeArrowheads="1"/>
          </p:cNvSpPr>
          <p:nvPr/>
        </p:nvSpPr>
        <p:spPr bwMode="auto">
          <a:xfrm>
            <a:off x="4676775" y="7418388"/>
            <a:ext cx="8969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20-J         20-R</a:t>
            </a:r>
          </a:p>
        </p:txBody>
      </p:sp>
      <p:sp>
        <p:nvSpPr>
          <p:cNvPr id="34972" name="Rectangle 158"/>
          <p:cNvSpPr>
            <a:spLocks noChangeArrowheads="1"/>
          </p:cNvSpPr>
          <p:nvPr/>
        </p:nvSpPr>
        <p:spPr bwMode="auto">
          <a:xfrm>
            <a:off x="4665663" y="7600950"/>
            <a:ext cx="8683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200           350</a:t>
            </a:r>
          </a:p>
        </p:txBody>
      </p:sp>
      <p:sp>
        <p:nvSpPr>
          <p:cNvPr id="34973" name="Rectangle 159"/>
          <p:cNvSpPr>
            <a:spLocks noChangeArrowheads="1"/>
          </p:cNvSpPr>
          <p:nvPr/>
        </p:nvSpPr>
        <p:spPr bwMode="auto">
          <a:xfrm>
            <a:off x="4591050" y="7785100"/>
            <a:ext cx="1152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0000"/>
                </a:solidFill>
              </a:rPr>
              <a:t>`caiya</a:t>
            </a:r>
            <a:r>
              <a:rPr lang="en-US" sz="900">
                <a:solidFill>
                  <a:srgbClr val="000000"/>
                </a:solidFill>
                <a:latin typeface="Helvetica" charset="0"/>
              </a:rPr>
              <a:t>   </a:t>
            </a:r>
            <a:r>
              <a:rPr lang="en-US" sz="900">
                <a:solidFill>
                  <a:srgbClr val="000000"/>
                </a:solidFill>
              </a:rPr>
              <a:t>papiEla[f</a:t>
            </a:r>
          </a:p>
        </p:txBody>
      </p:sp>
      <p:sp>
        <p:nvSpPr>
          <p:cNvPr id="34974" name="Rectangle 160"/>
          <p:cNvSpPr>
            <a:spLocks noChangeArrowheads="1"/>
          </p:cNvSpPr>
          <p:nvPr/>
        </p:nvSpPr>
        <p:spPr bwMode="auto">
          <a:xfrm>
            <a:off x="4645025" y="6659563"/>
            <a:ext cx="1019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0000"/>
                </a:solidFill>
              </a:rPr>
              <a:t>vdkfK</a:t>
            </a:r>
            <a:r>
              <a:rPr lang="en-US" sz="900">
                <a:solidFill>
                  <a:srgbClr val="000000"/>
                </a:solidFill>
                <a:latin typeface="Helvetica" charset="0"/>
              </a:rPr>
              <a:t>       </a:t>
            </a:r>
            <a:r>
              <a:rPr lang="en-US" sz="900">
                <a:solidFill>
                  <a:srgbClr val="000000"/>
                </a:solidFill>
              </a:rPr>
              <a:t>etbfK</a:t>
            </a:r>
          </a:p>
        </p:txBody>
      </p:sp>
      <p:sp>
        <p:nvSpPr>
          <p:cNvPr id="218273" name="Rectangle 161"/>
          <p:cNvSpPr>
            <a:spLocks noChangeArrowheads="1"/>
          </p:cNvSpPr>
          <p:nvPr/>
        </p:nvSpPr>
        <p:spPr bwMode="auto">
          <a:xfrm>
            <a:off x="4619625" y="7227888"/>
            <a:ext cx="6096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>
              <a:defRPr/>
            </a:pPr>
            <a:r>
              <a:rPr lang="en-US" sz="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tIafkfktaici</a:t>
            </a:r>
          </a:p>
        </p:txBody>
      </p:sp>
      <p:sp>
        <p:nvSpPr>
          <p:cNvPr id="34976" name="Rectangle 162"/>
          <p:cNvSpPr>
            <a:spLocks noChangeArrowheads="1"/>
          </p:cNvSpPr>
          <p:nvPr/>
        </p:nvSpPr>
        <p:spPr bwMode="auto">
          <a:xfrm>
            <a:off x="4791075" y="6321425"/>
            <a:ext cx="677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S - D - S</a:t>
            </a:r>
          </a:p>
        </p:txBody>
      </p:sp>
      <p:sp>
        <p:nvSpPr>
          <p:cNvPr id="34977" name="AutoShape 163"/>
          <p:cNvSpPr>
            <a:spLocks noChangeArrowheads="1"/>
          </p:cNvSpPr>
          <p:nvPr/>
        </p:nvSpPr>
        <p:spPr bwMode="auto">
          <a:xfrm>
            <a:off x="5899150" y="65754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78" name="Rectangle 164"/>
          <p:cNvSpPr>
            <a:spLocks noChangeArrowheads="1"/>
          </p:cNvSpPr>
          <p:nvPr/>
        </p:nvSpPr>
        <p:spPr bwMode="auto">
          <a:xfrm>
            <a:off x="5891213" y="6738938"/>
            <a:ext cx="1047750" cy="4270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79" name="Line 165"/>
          <p:cNvSpPr>
            <a:spLocks noChangeShapeType="1"/>
          </p:cNvSpPr>
          <p:nvPr/>
        </p:nvSpPr>
        <p:spPr bwMode="auto">
          <a:xfrm flipV="1">
            <a:off x="5907088" y="67325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0" name="Line 166"/>
          <p:cNvSpPr>
            <a:spLocks noChangeShapeType="1"/>
          </p:cNvSpPr>
          <p:nvPr/>
        </p:nvSpPr>
        <p:spPr bwMode="auto">
          <a:xfrm flipV="1">
            <a:off x="6129338" y="67167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1" name="Rectangle 167"/>
          <p:cNvSpPr>
            <a:spLocks noChangeArrowheads="1"/>
          </p:cNvSpPr>
          <p:nvPr/>
        </p:nvSpPr>
        <p:spPr bwMode="auto">
          <a:xfrm>
            <a:off x="5922963" y="6540500"/>
            <a:ext cx="7635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>
                <a:solidFill>
                  <a:srgbClr val="0033CC"/>
                </a:solidFill>
              </a:rPr>
              <a:t>`rci[fAm</a:t>
            </a:r>
          </a:p>
        </p:txBody>
      </p:sp>
      <p:sp>
        <p:nvSpPr>
          <p:cNvPr id="34982" name="Line 168"/>
          <p:cNvSpPr>
            <a:spLocks noChangeShapeType="1"/>
          </p:cNvSpPr>
          <p:nvPr/>
        </p:nvSpPr>
        <p:spPr bwMode="auto">
          <a:xfrm>
            <a:off x="5943600" y="70596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3" name="Line 169"/>
          <p:cNvSpPr>
            <a:spLocks noChangeShapeType="1"/>
          </p:cNvSpPr>
          <p:nvPr/>
        </p:nvSpPr>
        <p:spPr bwMode="auto">
          <a:xfrm>
            <a:off x="5937250" y="68818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4" name="Rectangle 170"/>
          <p:cNvSpPr>
            <a:spLocks noChangeArrowheads="1"/>
          </p:cNvSpPr>
          <p:nvPr/>
        </p:nvSpPr>
        <p:spPr bwMode="auto">
          <a:xfrm>
            <a:off x="6199188" y="6884988"/>
            <a:ext cx="4016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350</a:t>
            </a:r>
          </a:p>
        </p:txBody>
      </p:sp>
      <p:sp>
        <p:nvSpPr>
          <p:cNvPr id="34985" name="Rectangle 171"/>
          <p:cNvSpPr>
            <a:spLocks noChangeArrowheads="1"/>
          </p:cNvSpPr>
          <p:nvPr/>
        </p:nvSpPr>
        <p:spPr bwMode="auto">
          <a:xfrm>
            <a:off x="6073775" y="6707188"/>
            <a:ext cx="89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0000"/>
                </a:solidFill>
              </a:rPr>
              <a:t>niyayatiptikaf</a:t>
            </a:r>
          </a:p>
        </p:txBody>
      </p:sp>
      <p:sp>
        <p:nvSpPr>
          <p:cNvPr id="34986" name="AutoShape 172"/>
          <p:cNvSpPr>
            <a:spLocks noChangeArrowheads="1"/>
          </p:cNvSpPr>
          <p:nvPr/>
        </p:nvSpPr>
        <p:spPr bwMode="auto">
          <a:xfrm>
            <a:off x="3278188" y="6451600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87" name="Rectangle 173"/>
          <p:cNvSpPr>
            <a:spLocks noChangeArrowheads="1"/>
          </p:cNvSpPr>
          <p:nvPr/>
        </p:nvSpPr>
        <p:spPr bwMode="auto">
          <a:xfrm>
            <a:off x="3200400" y="6602413"/>
            <a:ext cx="1209675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34988" name="Line 174"/>
          <p:cNvSpPr>
            <a:spLocks noChangeShapeType="1"/>
          </p:cNvSpPr>
          <p:nvPr/>
        </p:nvSpPr>
        <p:spPr bwMode="auto">
          <a:xfrm flipV="1">
            <a:off x="3295650" y="65817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9" name="Line 175"/>
          <p:cNvSpPr>
            <a:spLocks noChangeShapeType="1"/>
          </p:cNvSpPr>
          <p:nvPr/>
        </p:nvSpPr>
        <p:spPr bwMode="auto">
          <a:xfrm flipV="1">
            <a:off x="3502025" y="6592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90" name="Rectangle 176"/>
          <p:cNvSpPr>
            <a:spLocks noChangeArrowheads="1"/>
          </p:cNvSpPr>
          <p:nvPr/>
        </p:nvSpPr>
        <p:spPr bwMode="auto">
          <a:xfrm>
            <a:off x="3228975" y="6454775"/>
            <a:ext cx="10017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 eaLnBrk="0" hangingPunct="0"/>
            <a:r>
              <a:rPr lang="en-US" sz="900">
                <a:solidFill>
                  <a:srgbClr val="0033CC"/>
                </a:solidFill>
              </a:rPr>
              <a:t>`diAmtft[mf</a:t>
            </a:r>
          </a:p>
        </p:txBody>
      </p:sp>
      <p:sp>
        <p:nvSpPr>
          <p:cNvPr id="34991" name="Line 178"/>
          <p:cNvSpPr>
            <a:spLocks noChangeShapeType="1"/>
          </p:cNvSpPr>
          <p:nvPr/>
        </p:nvSpPr>
        <p:spPr bwMode="auto">
          <a:xfrm>
            <a:off x="3313113" y="69421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92" name="Line 179"/>
          <p:cNvSpPr>
            <a:spLocks noChangeShapeType="1"/>
          </p:cNvSpPr>
          <p:nvPr/>
        </p:nvSpPr>
        <p:spPr bwMode="auto">
          <a:xfrm>
            <a:off x="3314700" y="6765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93" name="Rectangle 180"/>
          <p:cNvSpPr>
            <a:spLocks noChangeArrowheads="1"/>
          </p:cNvSpPr>
          <p:nvPr/>
        </p:nvSpPr>
        <p:spPr bwMode="auto">
          <a:xfrm>
            <a:off x="3455988" y="6772275"/>
            <a:ext cx="823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3 </a:t>
            </a:r>
            <a:r>
              <a:rPr lang="en-US" sz="1000">
                <a:solidFill>
                  <a:srgbClr val="000000"/>
                </a:solidFill>
              </a:rPr>
              <a:t>pirya]mf</a:t>
            </a:r>
          </a:p>
        </p:txBody>
      </p:sp>
      <p:sp>
        <p:nvSpPr>
          <p:cNvPr id="34994" name="Rectangle 181"/>
          <p:cNvSpPr>
            <a:spLocks noChangeArrowheads="1"/>
          </p:cNvSpPr>
          <p:nvPr/>
        </p:nvSpPr>
        <p:spPr bwMode="auto">
          <a:xfrm>
            <a:off x="3346450" y="7118350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 eaLnBrk="0" hangingPunct="0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Z - E - N</a:t>
            </a:r>
          </a:p>
        </p:txBody>
      </p:sp>
      <p:sp>
        <p:nvSpPr>
          <p:cNvPr id="34995" name="Rectangle 182"/>
          <p:cNvSpPr>
            <a:spLocks noChangeArrowheads="1"/>
          </p:cNvSpPr>
          <p:nvPr/>
        </p:nvSpPr>
        <p:spPr bwMode="auto">
          <a:xfrm>
            <a:off x="3411538" y="6597650"/>
            <a:ext cx="919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 eaLnBrk="0" hangingPunct="0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70 </a:t>
            </a:r>
            <a:r>
              <a:rPr lang="en-US" sz="1000">
                <a:solidFill>
                  <a:srgbClr val="000000"/>
                </a:solidFill>
              </a:rPr>
              <a:t>vRdgfkqf</a:t>
            </a:r>
          </a:p>
        </p:txBody>
      </p:sp>
      <p:sp>
        <p:nvSpPr>
          <p:cNvPr id="34996" name="Rectangle 183"/>
          <p:cNvSpPr>
            <a:spLocks noChangeArrowheads="1"/>
          </p:cNvSpPr>
          <p:nvPr/>
        </p:nvSpPr>
        <p:spPr bwMode="auto">
          <a:xfrm>
            <a:off x="3127375" y="6943725"/>
            <a:ext cx="12795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 eaLnBrk="0" hangingPunct="0"/>
            <a:r>
              <a:rPr lang="en-US" sz="800" b="1">
                <a:solidFill>
                  <a:srgbClr val="000000"/>
                </a:solidFill>
                <a:latin typeface="Helvetica" charset="0"/>
              </a:rPr>
              <a:t>100 </a:t>
            </a:r>
            <a:r>
              <a:rPr lang="en-US" sz="800">
                <a:solidFill>
                  <a:srgbClr val="000000"/>
                </a:solidFill>
              </a:rPr>
              <a:t>vRdgfkq</a:t>
            </a:r>
            <a:r>
              <a:rPr lang="en-US" sz="800" b="1">
                <a:solidFill>
                  <a:srgbClr val="000000"/>
                </a:solidFill>
              </a:rPr>
              <a:t>f</a:t>
            </a:r>
            <a:r>
              <a:rPr lang="en-US" sz="800" b="1">
                <a:solidFill>
                  <a:srgbClr val="000000"/>
                </a:solidFill>
                <a:latin typeface="Helvetica" charset="0"/>
              </a:rPr>
              <a:t> / 50,000</a:t>
            </a:r>
          </a:p>
        </p:txBody>
      </p:sp>
      <p:sp>
        <p:nvSpPr>
          <p:cNvPr id="34997" name="Line 184"/>
          <p:cNvSpPr>
            <a:spLocks noChangeShapeType="1"/>
          </p:cNvSpPr>
          <p:nvPr/>
        </p:nvSpPr>
        <p:spPr bwMode="auto">
          <a:xfrm>
            <a:off x="3314700" y="73104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98" name="Line 185"/>
          <p:cNvSpPr>
            <a:spLocks noChangeShapeType="1"/>
          </p:cNvSpPr>
          <p:nvPr/>
        </p:nvSpPr>
        <p:spPr bwMode="auto">
          <a:xfrm flipV="1">
            <a:off x="3313113" y="712628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99" name="Group 186"/>
          <p:cNvGrpSpPr>
            <a:grpSpLocks/>
          </p:cNvGrpSpPr>
          <p:nvPr/>
        </p:nvGrpSpPr>
        <p:grpSpPr bwMode="auto">
          <a:xfrm>
            <a:off x="2060575" y="4551363"/>
            <a:ext cx="614363" cy="523875"/>
            <a:chOff x="1180" y="2738"/>
            <a:chExt cx="352" cy="320"/>
          </a:xfrm>
        </p:grpSpPr>
        <p:pic>
          <p:nvPicPr>
            <p:cNvPr id="35020" name="Picture 18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738"/>
              <a:ext cx="35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021" name="Rectangle 188"/>
            <p:cNvSpPr>
              <a:spLocks noChangeArrowheads="1"/>
            </p:cNvSpPr>
            <p:nvPr/>
          </p:nvSpPr>
          <p:spPr bwMode="auto">
            <a:xfrm>
              <a:off x="1289" y="2851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35022" name="Text Box 189"/>
            <p:cNvSpPr txBox="1">
              <a:spLocks noChangeArrowheads="1"/>
            </p:cNvSpPr>
            <p:nvPr/>
          </p:nvSpPr>
          <p:spPr bwMode="auto">
            <a:xfrm>
              <a:off x="1200" y="2828"/>
              <a:ext cx="28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LC</a:t>
              </a:r>
              <a:endParaRPr lang="en-US" sz="1100">
                <a:latin typeface="Sand" charset="0"/>
              </a:endParaRPr>
            </a:p>
          </p:txBody>
        </p:sp>
      </p:grpSp>
      <p:sp>
        <p:nvSpPr>
          <p:cNvPr id="35000" name="Text Box 190"/>
          <p:cNvSpPr txBox="1">
            <a:spLocks noChangeArrowheads="1"/>
          </p:cNvSpPr>
          <p:nvPr/>
        </p:nvSpPr>
        <p:spPr bwMode="auto">
          <a:xfrm>
            <a:off x="4749800" y="3309938"/>
            <a:ext cx="5032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AC</a:t>
            </a:r>
            <a:endParaRPr lang="en-US" sz="1300">
              <a:latin typeface="Sand" charset="0"/>
            </a:endParaRPr>
          </a:p>
        </p:txBody>
      </p:sp>
      <p:sp>
        <p:nvSpPr>
          <p:cNvPr id="35001" name="Text Box 191"/>
          <p:cNvSpPr txBox="1">
            <a:spLocks noChangeArrowheads="1"/>
          </p:cNvSpPr>
          <p:nvPr/>
        </p:nvSpPr>
        <p:spPr bwMode="auto">
          <a:xfrm>
            <a:off x="4484688" y="580548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DC</a:t>
            </a:r>
            <a:endParaRPr lang="en-US" sz="1100">
              <a:latin typeface="Sand" charset="0"/>
            </a:endParaRPr>
          </a:p>
        </p:txBody>
      </p:sp>
      <p:sp>
        <p:nvSpPr>
          <p:cNvPr id="35002" name="Text Box 192"/>
          <p:cNvSpPr txBox="1">
            <a:spLocks noChangeArrowheads="1"/>
          </p:cNvSpPr>
          <p:nvPr/>
        </p:nvSpPr>
        <p:spPr bwMode="auto">
          <a:xfrm>
            <a:off x="5100638" y="581183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NC</a:t>
            </a:r>
          </a:p>
        </p:txBody>
      </p:sp>
      <p:sp>
        <p:nvSpPr>
          <p:cNvPr id="35003" name="Rectangle 194"/>
          <p:cNvSpPr>
            <a:spLocks noChangeArrowheads="1"/>
          </p:cNvSpPr>
          <p:nvPr/>
        </p:nvSpPr>
        <p:spPr bwMode="auto">
          <a:xfrm>
            <a:off x="2432050" y="847725"/>
            <a:ext cx="1936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algn="l" defTabSz="969963" eaLnBrk="0" hangingPunct="0"/>
            <a:endParaRPr lang="en-US" sz="3000" b="1" i="1">
              <a:latin typeface="Helvetica" charset="0"/>
            </a:endParaRPr>
          </a:p>
        </p:txBody>
      </p:sp>
      <p:grpSp>
        <p:nvGrpSpPr>
          <p:cNvPr id="35004" name="Group 207"/>
          <p:cNvGrpSpPr>
            <a:grpSpLocks/>
          </p:cNvGrpSpPr>
          <p:nvPr/>
        </p:nvGrpSpPr>
        <p:grpSpPr bwMode="auto">
          <a:xfrm>
            <a:off x="315913" y="5595938"/>
            <a:ext cx="6910387" cy="638175"/>
            <a:chOff x="181" y="3349"/>
            <a:chExt cx="3957" cy="391"/>
          </a:xfrm>
        </p:grpSpPr>
        <p:sp>
          <p:nvSpPr>
            <p:cNvPr id="35015" name="Text Box 208"/>
            <p:cNvSpPr txBox="1">
              <a:spLocks noChangeArrowheads="1"/>
            </p:cNvSpPr>
            <p:nvPr/>
          </p:nvSpPr>
          <p:spPr bwMode="auto">
            <a:xfrm>
              <a:off x="181" y="3349"/>
              <a:ext cx="80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b="1">
                  <a:latin typeface="Helvetica" charset="0"/>
                </a:rPr>
                <a:t>    </a:t>
              </a:r>
              <a:r>
                <a:rPr lang="en-US" sz="800">
                  <a:latin typeface="Helvetica" charset="0"/>
                </a:rPr>
                <a:t>    </a:t>
              </a:r>
              <a:r>
                <a:rPr lang="en-US" sz="900">
                  <a:latin typeface="Helvetica" charset="0"/>
                </a:rPr>
                <a:t> </a:t>
              </a:r>
              <a:r>
                <a:rPr lang="en-US" sz="900"/>
                <a:t> kal tikti</a:t>
              </a:r>
            </a:p>
            <a:p>
              <a:pPr eaLnBrk="1" hangingPunct="1"/>
              <a:r>
                <a:rPr lang="en-US" sz="900"/>
                <a:t>Mtlamf Nabba[fD</a:t>
              </a:r>
            </a:p>
          </p:txBody>
        </p:sp>
        <p:sp>
          <p:nvSpPr>
            <p:cNvPr id="35016" name="Text Box 209"/>
            <p:cNvSpPr txBox="1">
              <a:spLocks noChangeArrowheads="1"/>
            </p:cNvSpPr>
            <p:nvPr/>
          </p:nvSpPr>
          <p:spPr bwMode="auto">
            <a:xfrm>
              <a:off x="981" y="3349"/>
              <a:ext cx="80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/>
                <a:t>kal tikti</a:t>
              </a:r>
            </a:p>
            <a:p>
              <a:pPr algn="l">
                <a:spcBef>
                  <a:spcPct val="50000"/>
                </a:spcBef>
              </a:pPr>
              <a:endParaRPr lang="en-US" sz="900" b="1">
                <a:latin typeface="Helvetica" charset="0"/>
              </a:endParaRPr>
            </a:p>
          </p:txBody>
        </p:sp>
        <p:sp>
          <p:nvSpPr>
            <p:cNvPr id="35017" name="Text Box 210"/>
            <p:cNvSpPr txBox="1">
              <a:spLocks noChangeArrowheads="1"/>
            </p:cNvSpPr>
            <p:nvPr/>
          </p:nvSpPr>
          <p:spPr bwMode="auto">
            <a:xfrm>
              <a:off x="1749" y="3349"/>
              <a:ext cx="80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/>
                <a:t>kal tikti</a:t>
              </a: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35018" name="Text Box 211"/>
            <p:cNvSpPr txBox="1">
              <a:spLocks noChangeArrowheads="1"/>
            </p:cNvSpPr>
            <p:nvPr/>
          </p:nvSpPr>
          <p:spPr bwMode="auto">
            <a:xfrm>
              <a:off x="2538" y="3349"/>
              <a:ext cx="80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/>
                <a:t>kal tikti</a:t>
              </a: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35019" name="Text Box 212"/>
            <p:cNvSpPr txBox="1">
              <a:spLocks noChangeArrowheads="1"/>
            </p:cNvSpPr>
            <p:nvPr/>
          </p:nvSpPr>
          <p:spPr bwMode="auto">
            <a:xfrm>
              <a:off x="3333" y="3355"/>
              <a:ext cx="80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/>
                <a:t>kal tikti</a:t>
              </a: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  <a:p>
              <a:pPr algn="l"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sp>
        <p:nvSpPr>
          <p:cNvPr id="35005" name="Text Box 213"/>
          <p:cNvSpPr txBox="1">
            <a:spLocks noChangeArrowheads="1"/>
          </p:cNvSpPr>
          <p:nvPr/>
        </p:nvSpPr>
        <p:spPr bwMode="auto">
          <a:xfrm>
            <a:off x="701675" y="8077200"/>
            <a:ext cx="612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ptilf uqfEq</a:t>
            </a:r>
          </a:p>
        </p:txBody>
      </p:sp>
      <p:sp>
        <p:nvSpPr>
          <p:cNvPr id="35006" name="Line 21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07" name="Text Box 215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sp>
        <p:nvSpPr>
          <p:cNvPr id="35008" name="Text Box 217"/>
          <p:cNvSpPr txBox="1">
            <a:spLocks noChangeArrowheads="1"/>
          </p:cNvSpPr>
          <p:nvPr/>
        </p:nvSpPr>
        <p:spPr bwMode="auto">
          <a:xfrm>
            <a:off x="422275" y="1362075"/>
            <a:ext cx="6899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1500" b="1">
              <a:latin typeface="Comic Sans MS" charset="0"/>
            </a:endParaRPr>
          </a:p>
        </p:txBody>
      </p:sp>
      <p:sp>
        <p:nvSpPr>
          <p:cNvPr id="35009" name="Text Box 151"/>
          <p:cNvSpPr txBox="1">
            <a:spLocks noChangeArrowheads="1"/>
          </p:cNvSpPr>
          <p:nvPr/>
        </p:nvSpPr>
        <p:spPr bwMode="auto">
          <a:xfrm>
            <a:off x="422275" y="1647825"/>
            <a:ext cx="68992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500" b="1"/>
              <a:t>;T M[f{mf pi[f{mf `cfcidpfpdfd pkfkmf. ovfevaR `dfAdy&lt;mf pakgfkqak evdfdif, ma]vafkqf Evtakm kakit EkaAvyilfLqfq uqfqdkfkgfkAq 'ZTk.</a:t>
            </a:r>
          </a:p>
        </p:txBody>
      </p:sp>
      <p:sp>
        <p:nvSpPr>
          <p:cNvPr id="35010" name="Text Box 161"/>
          <p:cNvSpPr txBox="1">
            <a:spLocks noChangeArrowheads="1"/>
          </p:cNvSpPr>
          <p:nvPr/>
        </p:nvSpPr>
        <p:spPr bwMode="auto">
          <a:xfrm>
            <a:off x="304800" y="2784475"/>
            <a:ext cx="140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/>
              <a:t>kal tikti</a:t>
            </a:r>
          </a:p>
        </p:txBody>
      </p:sp>
      <p:sp>
        <p:nvSpPr>
          <p:cNvPr id="35011" name="Text Box 161"/>
          <p:cNvSpPr txBox="1">
            <a:spLocks noChangeArrowheads="1"/>
          </p:cNvSpPr>
          <p:nvPr/>
        </p:nvSpPr>
        <p:spPr bwMode="auto">
          <a:xfrm>
            <a:off x="1692275" y="2800350"/>
            <a:ext cx="140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/>
              <a:t>kal tikti</a:t>
            </a:r>
          </a:p>
        </p:txBody>
      </p:sp>
      <p:sp>
        <p:nvSpPr>
          <p:cNvPr id="35012" name="Text Box 161"/>
          <p:cNvSpPr txBox="1">
            <a:spLocks noChangeArrowheads="1"/>
          </p:cNvSpPr>
          <p:nvPr/>
        </p:nvSpPr>
        <p:spPr bwMode="auto">
          <a:xfrm>
            <a:off x="3025775" y="2781300"/>
            <a:ext cx="881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/>
              <a:t>kal tikti</a:t>
            </a:r>
          </a:p>
        </p:txBody>
      </p:sp>
      <p:sp>
        <p:nvSpPr>
          <p:cNvPr id="35013" name="Text Box 161"/>
          <p:cNvSpPr txBox="1">
            <a:spLocks noChangeArrowheads="1"/>
          </p:cNvSpPr>
          <p:nvPr/>
        </p:nvSpPr>
        <p:spPr bwMode="auto">
          <a:xfrm>
            <a:off x="4375150" y="2797175"/>
            <a:ext cx="140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/>
              <a:t>kal tikti</a:t>
            </a:r>
          </a:p>
        </p:txBody>
      </p:sp>
      <p:sp>
        <p:nvSpPr>
          <p:cNvPr id="35014" name="Rectangle 216"/>
          <p:cNvSpPr>
            <a:spLocks noChangeArrowheads="1"/>
          </p:cNvSpPr>
          <p:nvPr/>
        </p:nvSpPr>
        <p:spPr bwMode="auto">
          <a:xfrm>
            <a:off x="2324100" y="728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  Evtakm kdnft kalmf 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pqpqpfp&lt; `dfdAd MAb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7"/>
          <p:cNvSpPr txBox="1">
            <a:spLocks noChangeArrowheads="1"/>
          </p:cNvSpPr>
          <p:nvPr/>
        </p:nvSpPr>
        <p:spPr bwMode="auto">
          <a:xfrm>
            <a:off x="6429375" y="87313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10</a:t>
            </a:r>
          </a:p>
        </p:txBody>
      </p:sp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228600" y="2065338"/>
            <a:ext cx="70723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ja-JP" altLang="en-US" sz="3200" b="1" i="1"/>
              <a:t>“</a:t>
            </a:r>
            <a:r>
              <a:rPr lang="en-US" altLang="ja-JP" sz="3200" b="1" i="1" u="sng">
                <a:solidFill>
                  <a:srgbClr val="E32434"/>
                </a:solidFill>
              </a:rPr>
              <a:t>pavmf</a:t>
            </a:r>
            <a:r>
              <a:rPr lang="ja-JP" altLang="en-US" sz="3200" b="1" i="1"/>
              <a:t>”</a:t>
            </a:r>
            <a:r>
              <a:rPr lang="en-US" altLang="ja-JP" sz="3200" b="1" i="1"/>
              <a:t> '[fb vaaftfAtAy KbitfT</a:t>
            </a:r>
            <a:endParaRPr lang="en-US" sz="3200" b="1" i="1"/>
          </a:p>
        </p:txBody>
      </p:sp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803275" y="1046163"/>
            <a:ext cx="59229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Evtakm evqipfpDtfTtli[f </a:t>
            </a:r>
            <a:r>
              <a:rPr lang="ja-JP" altLang="en-US" sz="2000" b="1">
                <a:solidFill>
                  <a:srgbClr val="FF0000"/>
                </a:solidFill>
              </a:rPr>
              <a:t>“</a:t>
            </a:r>
            <a:r>
              <a:rPr lang="en-US" altLang="ja-JP" sz="2000" b="1">
                <a:solidFill>
                  <a:srgbClr val="FF0000"/>
                </a:solidFill>
              </a:rPr>
              <a:t> mTkfekZmfp&lt;</a:t>
            </a:r>
            <a:r>
              <a:rPr lang="ja-JP" altLang="en-US" sz="2000" b="1">
                <a:solidFill>
                  <a:srgbClr val="FF0000"/>
                </a:solidFill>
              </a:rPr>
              <a:t>”</a:t>
            </a:r>
            <a:r>
              <a:rPr lang="en-US" altLang="ja-JP" sz="2000" b="1">
                <a:solidFill>
                  <a:srgbClr val="FF0000"/>
                </a:solidFill>
              </a:rPr>
              <a:t> </a:t>
            </a:r>
            <a:r>
              <a:rPr lang="en-US" altLang="ja-JP" sz="2000" b="1">
                <a:solidFill>
                  <a:srgbClr val="FF0000"/>
                </a:solidFill>
                <a:latin typeface="Comic Sans MS" charset="0"/>
              </a:rPr>
              <a:t>: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Etv[i[f nipnftA[ybfb ud[fpFkfAkyi[f tidfdgfkqf</a:t>
            </a: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228600" y="2522538"/>
            <a:ext cx="7070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kiErkfk, 'pieryailf  </a:t>
            </a:r>
            <a:r>
              <a:rPr lang="en-US" sz="2000" b="1" i="1">
                <a:latin typeface="Helvetica" charset="0"/>
              </a:rPr>
              <a:t>:       </a:t>
            </a:r>
            <a:r>
              <a:rPr lang="en-US" b="1" i="1">
                <a:latin typeface="Helvetica" charset="0"/>
              </a:rPr>
              <a:t>                                         </a:t>
            </a:r>
            <a:r>
              <a:rPr lang="en-US" b="1" i="1"/>
              <a:t>~gfkil vaaftfAtyilf pavtftibfK pl `aftftgfkqf PbpfpdfFRkfkibT</a:t>
            </a:r>
            <a:r>
              <a:rPr lang="en-US" b="1" i="1">
                <a:latin typeface="Helvetica" charset="0"/>
              </a:rPr>
              <a:t>: </a:t>
            </a:r>
            <a:r>
              <a:rPr lang="en-US" b="1"/>
              <a:t>oZkfkmfmilflaAm, `kfkirmmf, mIRtlf, plvI[gfkqf, Kbfbgfkqf mbfBmf tIAmkqf.</a:t>
            </a:r>
            <a:endParaRPr lang="en-US" b="1">
              <a:latin typeface="Helvetica" charset="0"/>
            </a:endParaRPr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777875" y="4090988"/>
            <a:ext cx="608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/>
              <a:t>'[fbaLmf</a:t>
            </a:r>
            <a:r>
              <a:rPr lang="en-US" sz="3600" b="1" i="1">
                <a:latin typeface="Helvetica" charset="0"/>
              </a:rPr>
              <a:t>…</a:t>
            </a:r>
          </a:p>
        </p:txBody>
      </p:sp>
      <p:sp>
        <p:nvSpPr>
          <p:cNvPr id="36870" name="Rectangle 14"/>
          <p:cNvSpPr>
            <a:spLocks noChangeArrowheads="1"/>
          </p:cNvSpPr>
          <p:nvPr/>
        </p:nvSpPr>
        <p:spPr bwMode="auto">
          <a:xfrm>
            <a:off x="374650" y="7126288"/>
            <a:ext cx="6811963" cy="10223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ja-JP" altLang="en-US" sz="2800" b="1" i="1">
                <a:latin typeface="Helvetica" charset="0"/>
              </a:rPr>
              <a:t>“</a:t>
            </a:r>
            <a:r>
              <a:rPr lang="en-US" altLang="ja-JP" sz="2800" b="1" i="1">
                <a:latin typeface="Helvetica" charset="0"/>
              </a:rPr>
              <a:t>…</a:t>
            </a:r>
            <a:r>
              <a:rPr lang="en-US" altLang="ja-JP" sz="2800" b="1" i="1"/>
              <a:t>'lflaRm pavwfecyfT, Etv mkiAmybfbvafqaki,</a:t>
            </a:r>
            <a:r>
              <a:rPr lang="ja-JP" altLang="en-US" sz="2800" b="1" i="1">
                <a:latin typeface="Helvetica" charset="0"/>
              </a:rPr>
              <a:t>”</a:t>
            </a:r>
            <a:r>
              <a:rPr lang="en-US" altLang="ja-JP" sz="2800" b="1" i="1">
                <a:latin typeface="Helvetica" charset="0"/>
              </a:rPr>
              <a:t> </a:t>
            </a:r>
            <a:r>
              <a:rPr lang="en-US" altLang="ja-JP" sz="2800" b="1" i="1"/>
              <a:t>Eramaf</a:t>
            </a:r>
            <a:r>
              <a:rPr lang="en-US" altLang="ja-JP" sz="2800" b="1" i="1">
                <a:latin typeface="Helvetica" charset="0"/>
              </a:rPr>
              <a:t> 3:23</a:t>
            </a:r>
            <a:endParaRPr lang="en-US" sz="2800" b="1" i="1">
              <a:latin typeface="Helvetica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441325" y="4973638"/>
            <a:ext cx="6711950" cy="16129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800" b="1" i="1">
                <a:latin typeface="Helvetica" charset="0"/>
              </a:rPr>
              <a:t>“</a:t>
            </a:r>
            <a:r>
              <a:rPr lang="en-US" altLang="ja-JP" sz="4800" b="1" i="1"/>
              <a:t>pavmf</a:t>
            </a:r>
            <a:r>
              <a:rPr lang="ja-JP" altLang="en-US" sz="4800" b="1" i="1">
                <a:latin typeface="Helvetica" charset="0"/>
              </a:rPr>
              <a:t>”</a:t>
            </a:r>
            <a:r>
              <a:rPr lang="en-US" altLang="ja-JP" sz="4800" b="1" i="1">
                <a:latin typeface="Helvetica" charset="0"/>
              </a:rPr>
              <a:t> =                         </a:t>
            </a:r>
            <a:r>
              <a:rPr lang="ja-JP" altLang="en-US" sz="4800" b="1" i="1"/>
              <a:t>“</a:t>
            </a:r>
            <a:r>
              <a:rPr lang="en-US" altLang="ja-JP" sz="4800" b="1" i="1" u="sng"/>
              <a:t>KbiAy</a:t>
            </a:r>
            <a:r>
              <a:rPr lang="en-US" altLang="ja-JP" sz="4800" b="1" i="1"/>
              <a:t> </a:t>
            </a:r>
            <a:r>
              <a:rPr lang="en-US" altLang="ja-JP" sz="4800" b="1" i="1" u="sng"/>
              <a:t>tvrviDtl</a:t>
            </a:r>
            <a:r>
              <a:rPr lang="en-US" altLang="ja-JP" sz="4800" b="1" i="1"/>
              <a:t>f</a:t>
            </a:r>
            <a:r>
              <a:rPr lang="ja-JP" altLang="en-US" sz="4800" b="1" i="1"/>
              <a:t>”</a:t>
            </a:r>
            <a:endParaRPr lang="en-US" sz="3200" b="1" i="1"/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11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577850" y="927100"/>
            <a:ext cx="634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/>
              <a:t>Etv{Ady mkiAmya[ nammf</a:t>
            </a:r>
            <a:r>
              <a:rPr lang="en-US" sz="2800" b="1" i="1">
                <a:latin typeface="Skia" charset="0"/>
              </a:rPr>
              <a:t>!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515938" y="8451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000">
              <a:latin typeface="Times" charset="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19113" y="8261350"/>
            <a:ext cx="657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KbiAy namf – tpfpvidfEdama - tpfpvidvilfAlya</a:t>
            </a:r>
            <a:r>
              <a:rPr lang="en-US" sz="2000" b="1">
                <a:latin typeface="Skia" charset="0"/>
              </a:rPr>
              <a:t>?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323850" y="1377950"/>
            <a:ext cx="701675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endParaRPr lang="en-US" sz="1200" b="1">
              <a:latin typeface="Skia" charset="0"/>
            </a:endParaRPr>
          </a:p>
          <a:p>
            <a:r>
              <a:rPr lang="en-US" sz="1200" b="1"/>
              <a:t>`pfpa…prinftEpCpvrf…crfvvlflvrf…`lfpa…~Em[f…critftirmf pAdtftvrf…`piExkmf epbfbvrf…`pfEpasftftlRmf pirta[ ~cariyRmf…Etv[i[f krmf…vazfkfAkAy TvkfKpvrf…viCvactfAt TvkfKpvrf…~tiy&lt;mf `nftMmf…~cirfvtikfkpfpdfdvRmf `rcaQpvRmf…kiAz…jIv `pfpmf…Etv[i[f `pfpmf…m]vaz[f…kaAl viF evqfqi…pirta[ Emyfpfp[f…etbiv&lt; esyfypfpdfdvrf…kiBsftfT…~]fdvrakiy kiBsftfT…jIvikfki[fb Etv{Ady Kmar[akiy kiBsftfT…Etbfbval[f…EcA[kai[f kaftftaf…;sfrEvi[f ~Btlf…pbfbi 'aiy&lt;mf `kfki[fC…YMAl klf…~ElacA[ kaftfta… pAdtftvaf…tRpvaf…. jatikqi[f Encaf… vaclf…'lfxdayf… nitftiy Etv[f…nitftiy pita… `vrak evqipDpvaf…ctftiyMmf u]fAmy&lt;mf uqfqvaf…emyfya[ cadfci…pita….  pAdpfpi[f tAlcfc[f… Mtlf k[i……..`sftiparmf… pavikqf vai vClipfpv[i[f n]fp[f…`Amtyak EpCpv[f…Etv[i[f paiC…kafftftai[f mkiAm…Etv[f…cafv vlflAmy&lt;qfq Etv[f…'lflavbfbikfKmf Etv[f…'[fA[ paafkfKmf Etv[f…nlfl Emyfyfp[f…pirta[ ~caaiy[f… pirta[ Emyfpfp[f…vzikadfF…cairtfti[f tAl…cApkfK tAl…'lflavbfbikfKmf Ctnftrvaqi…'[feb[fAbkfKmf pirta[ ~caaiy[f…paiCtftma[vaf…;sfrEvli[f paiCtftma[vaf…paiCtft ~vi …nmfpikfAk…;rdfcipfpi[f ekamfp&lt;…na[ak ;Rpfpvaf…Etv[i[f caylf…`vai[f ~qft[fAmyi[f caylf…;mfma{Evlf…"Ekava…</a:t>
            </a:r>
          </a:p>
          <a:p>
            <a:r>
              <a:rPr lang="en-US" sz="2000" b="1" i="1" u="sng"/>
              <a:t>;EyC</a:t>
            </a:r>
            <a:r>
              <a:rPr lang="en-US" sz="2000" b="1" i="1" u="sng">
                <a:latin typeface="Skia" charset="0"/>
              </a:rPr>
              <a:t>…</a:t>
            </a:r>
            <a:endParaRPr lang="en-US" sz="1200" b="1">
              <a:latin typeface="Skia" charset="0"/>
            </a:endParaRPr>
          </a:p>
          <a:p>
            <a:r>
              <a:rPr lang="en-US" sz="1200" b="1"/>
              <a:t>'gfkqf kaftftrakiy ;EyC kibisfT…nItipti…raja…nitftiy raja…rajati raj[f…kaltfti[f raja…Etv[i[f ~dfDkfKdfF…kAdci ~tamf…niyapfpirma[ tRpvaf…tAlvaf…jIv[f …ulktfti[f oqi…kZK Epa[fbvaf…pqfqtftakfki[f lilfli…y&gt;ta Ekatftirtfti[f cigfkmf…jIv klf…jIv t]f]Iaf…kaftftaf…cafv vlflAmy&lt;qfq kaaftftrakiy Etv[fY…kaftftrakiy ;EyC kibisfT…'lflavbfbikfKmf kaftftaf…mkiAmyi[f kaftftaf…kaftftati kaftftaf…nItiyi[f kaftftaf…`[fp&lt;…paDkqi[f m[it[f…'jma[f…mtftiysftaf….;rkfktfti[f Etv[f …ncEry[f…taviti[f cnftti…OEmka…OEr Epb[ Kmar[f…psfka ~dfDkfKdfF…nmfMAdy cmata[mf…Kyv[f…</a:t>
            </a:r>
          </a:p>
          <a:p>
            <a:endParaRPr lang="en-US" sz="1200" b="1"/>
          </a:p>
          <a:p>
            <a:r>
              <a:rPr lang="en-US" sz="1200" b="1"/>
              <a:t>Etv[i[f vlflAm…cmata[tfti[f pirp&lt;… tIafkfktaici…Ctftikaipfpvaf…rpi… Etv{Ady mkiAmyi[f pirkacmf…mIdfpaf…p&lt;dmiDmf `kfki[i…uyiafetLtLmf jIv{mf… nItiy&lt;qfqvaf…paAr…tavIti[f Evaf…caEra[i[f Eraja…Etv pAdpfpi[f `rcaqaf…ul rajakfkqi[f `rcaqaf…;sfrEvalf `rcaqaf…;rdfckaf…;sfrEvli[f ecgfEkalf…vitfT…`FAm…unft[f ~tfTmavi[f Emyfpfp{mf EmbfpaafAvyaqaf…EkAdymf…tavIti[f Kmar[f…Etv Kmara[f…yakfEkapfpi[f ndfctftirmf…klf…nItiyi[f Kmar[f…Epatkaf…emyfya[ oqi…ctftiymf…tiradfcrcmf…Etv wa[mf…~cfcaiyma[ ~ElacA[ kaftfta…vaaftfAt…Etv vaaftfAt.</a:t>
            </a:r>
            <a:r>
              <a:rPr lang="en-US" sz="1200" b="1">
                <a:latin typeface="Skia" charset="0"/>
              </a:rPr>
              <a:t>				From: Mary Foxwell Loeks, </a:t>
            </a:r>
            <a:r>
              <a:rPr lang="en-US" sz="1200" b="1" i="1">
                <a:latin typeface="Skia" charset="0"/>
              </a:rPr>
              <a:t> </a:t>
            </a:r>
          </a:p>
          <a:p>
            <a:pPr algn="l"/>
            <a:r>
              <a:rPr lang="en-US" sz="1200" b="1" i="1">
                <a:latin typeface="Skia" charset="0"/>
              </a:rPr>
              <a:t>				The Glorious Names of God,</a:t>
            </a:r>
            <a:r>
              <a:rPr lang="en-US" sz="1200" b="1">
                <a:latin typeface="Skia" charset="0"/>
              </a:rPr>
              <a:t> 	</a:t>
            </a:r>
          </a:p>
          <a:p>
            <a:pPr algn="l"/>
            <a:r>
              <a:rPr lang="en-US" sz="1200" b="1">
                <a:latin typeface="Skia" charset="0"/>
              </a:rPr>
              <a:t>				Baker Book House, 1986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1"/>
          <p:cNvSpPr txBox="1">
            <a:spLocks noChangeArrowheads="1"/>
          </p:cNvSpPr>
          <p:nvPr/>
        </p:nvSpPr>
        <p:spPr bwMode="auto">
          <a:xfrm>
            <a:off x="5759450" y="1587500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1200" b="1" baseline="-25000">
              <a:latin typeface="Comic Sans MS" charset="0"/>
            </a:endParaRPr>
          </a:p>
        </p:txBody>
      </p:sp>
      <p:sp>
        <p:nvSpPr>
          <p:cNvPr id="40962" name="Text Box 12"/>
          <p:cNvSpPr txBox="1">
            <a:spLocks noChangeArrowheads="1"/>
          </p:cNvSpPr>
          <p:nvPr/>
        </p:nvSpPr>
        <p:spPr bwMode="auto">
          <a:xfrm>
            <a:off x="6429375" y="115888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12</a:t>
            </a:r>
          </a:p>
        </p:txBody>
      </p:sp>
      <p:grpSp>
        <p:nvGrpSpPr>
          <p:cNvPr id="40963" name="Group 36"/>
          <p:cNvGrpSpPr>
            <a:grpSpLocks/>
          </p:cNvGrpSpPr>
          <p:nvPr/>
        </p:nvGrpSpPr>
        <p:grpSpPr bwMode="auto">
          <a:xfrm>
            <a:off x="-171450" y="3886200"/>
            <a:ext cx="7712075" cy="4302125"/>
            <a:chOff x="-108" y="1962"/>
            <a:chExt cx="4858" cy="2710"/>
          </a:xfrm>
        </p:grpSpPr>
        <p:sp>
          <p:nvSpPr>
            <p:cNvPr id="40972" name="AutoShape 18"/>
            <p:cNvSpPr>
              <a:spLocks noChangeArrowheads="1"/>
            </p:cNvSpPr>
            <p:nvPr/>
          </p:nvSpPr>
          <p:spPr bwMode="auto">
            <a:xfrm>
              <a:off x="636" y="1962"/>
              <a:ext cx="3408" cy="26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40973" name="Rectangle 19"/>
            <p:cNvSpPr>
              <a:spLocks noChangeArrowheads="1"/>
            </p:cNvSpPr>
            <p:nvPr/>
          </p:nvSpPr>
          <p:spPr bwMode="auto">
            <a:xfrm>
              <a:off x="2619" y="4378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1">
                  <a:latin typeface="Helvetica" charset="0"/>
                </a:rPr>
                <a:t>___________</a:t>
              </a:r>
            </a:p>
          </p:txBody>
        </p:sp>
        <p:sp>
          <p:nvSpPr>
            <p:cNvPr id="40974" name="Rectangle 21"/>
            <p:cNvSpPr>
              <a:spLocks noChangeArrowheads="1"/>
            </p:cNvSpPr>
            <p:nvPr/>
          </p:nvSpPr>
          <p:spPr bwMode="auto">
            <a:xfrm>
              <a:off x="2076" y="2290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1">
                  <a:latin typeface="Helvetica" charset="0"/>
                </a:rPr>
                <a:t>____</a:t>
              </a:r>
            </a:p>
          </p:txBody>
        </p:sp>
        <p:sp>
          <p:nvSpPr>
            <p:cNvPr id="40975" name="Rectangle 22"/>
            <p:cNvSpPr>
              <a:spLocks noChangeArrowheads="1"/>
            </p:cNvSpPr>
            <p:nvPr/>
          </p:nvSpPr>
          <p:spPr bwMode="auto">
            <a:xfrm>
              <a:off x="740" y="4386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1">
                  <a:latin typeface="Helvetica" charset="0"/>
                </a:rPr>
                <a:t>___________</a:t>
              </a:r>
            </a:p>
          </p:txBody>
        </p:sp>
        <p:sp>
          <p:nvSpPr>
            <p:cNvPr id="40976" name="Line 23"/>
            <p:cNvSpPr>
              <a:spLocks noChangeShapeType="1"/>
            </p:cNvSpPr>
            <p:nvPr/>
          </p:nvSpPr>
          <p:spPr bwMode="auto">
            <a:xfrm flipV="1">
              <a:off x="978" y="3752"/>
              <a:ext cx="1183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24"/>
            <p:cNvSpPr>
              <a:spLocks noChangeShapeType="1"/>
            </p:cNvSpPr>
            <p:nvPr/>
          </p:nvSpPr>
          <p:spPr bwMode="auto">
            <a:xfrm flipH="1" flipV="1">
              <a:off x="2608" y="3741"/>
              <a:ext cx="111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25"/>
            <p:cNvSpPr>
              <a:spLocks noChangeShapeType="1"/>
            </p:cNvSpPr>
            <p:nvPr/>
          </p:nvSpPr>
          <p:spPr bwMode="auto">
            <a:xfrm>
              <a:off x="2370" y="2546"/>
              <a:ext cx="0" cy="8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26"/>
            <p:cNvSpPr>
              <a:spLocks noChangeShapeType="1"/>
            </p:cNvSpPr>
            <p:nvPr/>
          </p:nvSpPr>
          <p:spPr bwMode="auto">
            <a:xfrm flipV="1">
              <a:off x="1133" y="2589"/>
              <a:ext cx="1012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27"/>
            <p:cNvSpPr>
              <a:spLocks noChangeShapeType="1"/>
            </p:cNvSpPr>
            <p:nvPr/>
          </p:nvSpPr>
          <p:spPr bwMode="auto">
            <a:xfrm flipH="1" flipV="1">
              <a:off x="2543" y="2562"/>
              <a:ext cx="1020" cy="1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28"/>
            <p:cNvSpPr>
              <a:spLocks noChangeShapeType="1"/>
            </p:cNvSpPr>
            <p:nvPr/>
          </p:nvSpPr>
          <p:spPr bwMode="auto">
            <a:xfrm flipH="1">
              <a:off x="1366" y="4307"/>
              <a:ext cx="2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Rectangle 30"/>
            <p:cNvSpPr>
              <a:spLocks noChangeArrowheads="1"/>
            </p:cNvSpPr>
            <p:nvPr/>
          </p:nvSpPr>
          <p:spPr bwMode="auto">
            <a:xfrm>
              <a:off x="1526" y="3443"/>
              <a:ext cx="170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3200" b="1">
                  <a:latin typeface="Helvetica" charset="0"/>
                </a:rPr>
                <a:t>___________</a:t>
              </a:r>
            </a:p>
          </p:txBody>
        </p:sp>
        <p:sp>
          <p:nvSpPr>
            <p:cNvPr id="40983" name="Text Box 31"/>
            <p:cNvSpPr txBox="1">
              <a:spLocks noChangeArrowheads="1"/>
            </p:cNvSpPr>
            <p:nvPr/>
          </p:nvSpPr>
          <p:spPr bwMode="auto">
            <a:xfrm>
              <a:off x="-108" y="2011"/>
              <a:ext cx="186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3600" b="1"/>
                <a:t>pAzy "bfpaD</a:t>
              </a:r>
            </a:p>
          </p:txBody>
        </p:sp>
        <p:sp>
          <p:nvSpPr>
            <p:cNvPr id="40984" name="Text Box 32"/>
            <p:cNvSpPr txBox="1">
              <a:spLocks noChangeArrowheads="1"/>
            </p:cNvSpPr>
            <p:nvPr/>
          </p:nvSpPr>
          <p:spPr bwMode="auto">
            <a:xfrm>
              <a:off x="2889" y="2009"/>
              <a:ext cx="186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/>
                <a:t>  p&lt;tiy    "bfpaD</a:t>
              </a:r>
            </a:p>
          </p:txBody>
        </p:sp>
      </p:grpSp>
      <p:sp>
        <p:nvSpPr>
          <p:cNvPr id="40964" name="Rectangle 34"/>
          <p:cNvSpPr>
            <a:spLocks noChangeArrowheads="1"/>
          </p:cNvSpPr>
          <p:nvPr/>
        </p:nvSpPr>
        <p:spPr bwMode="auto">
          <a:xfrm>
            <a:off x="198438" y="1179513"/>
            <a:ext cx="70834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Etv{Ady nipnftA[ybfb ud[fpFkfAkyi[f tidfdgfkqf</a:t>
            </a:r>
            <a:r>
              <a:rPr lang="en-US" b="1">
                <a:solidFill>
                  <a:srgbClr val="FF0000"/>
                </a:solidFill>
                <a:latin typeface="Helvetica" charset="0"/>
              </a:rPr>
              <a:t>:  </a:t>
            </a:r>
            <a:r>
              <a:rPr lang="en-US" b="1">
                <a:solidFill>
                  <a:srgbClr val="FF0000"/>
                </a:solidFill>
              </a:rPr>
              <a:t>Evtakm evqipaDkqi[f </a:t>
            </a:r>
            <a:r>
              <a:rPr lang="ja-JP" altLang="en-US" b="1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 b="1">
                <a:solidFill>
                  <a:srgbClr val="FF0000"/>
                </a:solidFill>
              </a:rPr>
              <a:t> MTekZmfp&lt;</a:t>
            </a:r>
            <a:r>
              <a:rPr lang="ja-JP" altLang="en-US" b="1">
                <a:solidFill>
                  <a:srgbClr val="FF0000"/>
                </a:solidFill>
                <a:latin typeface="Comic Sans MS" charset="0"/>
              </a:rPr>
              <a:t>“</a:t>
            </a:r>
            <a:endParaRPr lang="en-US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442913" y="2322513"/>
            <a:ext cx="66722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 i="1"/>
              <a:t>;r]fD "bfpaDkqiLqfq cil vaaftfAtyi[f `aftftgfkqi[f viEcxma[ mabfBtAl kv[ikfk</a:t>
            </a:r>
            <a:r>
              <a:rPr lang="en-US" sz="2000" b="1" i="1">
                <a:latin typeface="Helvetica" charset="0"/>
              </a:rPr>
              <a:t>:</a:t>
            </a:r>
          </a:p>
        </p:txBody>
      </p:sp>
      <p:sp>
        <p:nvSpPr>
          <p:cNvPr id="40966" name="AutoShape 37"/>
          <p:cNvSpPr>
            <a:spLocks noChangeArrowheads="1"/>
          </p:cNvSpPr>
          <p:nvPr/>
        </p:nvSpPr>
        <p:spPr bwMode="auto">
          <a:xfrm>
            <a:off x="2347913" y="3446463"/>
            <a:ext cx="2884487" cy="547687"/>
          </a:xfrm>
          <a:prstGeom prst="curvedDownArrow">
            <a:avLst>
              <a:gd name="adj1" fmla="val 105333"/>
              <a:gd name="adj2" fmla="val 210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0967" name="AutoShape 38"/>
          <p:cNvSpPr>
            <a:spLocks noChangeArrowheads="1"/>
          </p:cNvSpPr>
          <p:nvPr/>
        </p:nvSpPr>
        <p:spPr bwMode="auto">
          <a:xfrm rot="-10686276">
            <a:off x="2112963" y="5149850"/>
            <a:ext cx="2884487" cy="547688"/>
          </a:xfrm>
          <a:prstGeom prst="curvedDownArrow">
            <a:avLst>
              <a:gd name="adj1" fmla="val 105333"/>
              <a:gd name="adj2" fmla="val 21066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0968" name="Rectangle 39"/>
          <p:cNvSpPr>
            <a:spLocks noChangeArrowheads="1"/>
          </p:cNvSpPr>
          <p:nvPr/>
        </p:nvSpPr>
        <p:spPr bwMode="auto">
          <a:xfrm>
            <a:off x="4102100" y="7734300"/>
            <a:ext cx="2198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"bfpaD</a:t>
            </a:r>
          </a:p>
        </p:txBody>
      </p:sp>
      <p:sp>
        <p:nvSpPr>
          <p:cNvPr id="40969" name="Rectangle 40"/>
          <p:cNvSpPr>
            <a:spLocks noChangeArrowheads="1"/>
          </p:cNvSpPr>
          <p:nvPr/>
        </p:nvSpPr>
        <p:spPr bwMode="auto">
          <a:xfrm>
            <a:off x="2644775" y="4438650"/>
            <a:ext cx="2198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citftmf</a:t>
            </a:r>
          </a:p>
        </p:txBody>
      </p:sp>
      <p:sp>
        <p:nvSpPr>
          <p:cNvPr id="40970" name="Rectangle 41"/>
          <p:cNvSpPr>
            <a:spLocks noChangeArrowheads="1"/>
          </p:cNvSpPr>
          <p:nvPr/>
        </p:nvSpPr>
        <p:spPr bwMode="auto">
          <a:xfrm>
            <a:off x="1166813" y="7766050"/>
            <a:ext cx="2198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ud[fpaD</a:t>
            </a:r>
          </a:p>
        </p:txBody>
      </p:sp>
      <p:sp>
        <p:nvSpPr>
          <p:cNvPr id="40971" name="Rectangle 42"/>
          <p:cNvSpPr>
            <a:spLocks noChangeArrowheads="1"/>
          </p:cNvSpPr>
          <p:nvPr/>
        </p:nvSpPr>
        <p:spPr bwMode="auto">
          <a:xfrm>
            <a:off x="2344738" y="6276975"/>
            <a:ext cx="27035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</a:rPr>
              <a:t>opfpnftmf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955675" y="1357313"/>
            <a:ext cx="56276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ma]</a:t>
            </a:r>
            <a:r>
              <a:rPr lang="en-US" sz="2000" b="1" dirty="0" err="1"/>
              <a:t>vafkQkfK</a:t>
            </a:r>
            <a:r>
              <a:rPr lang="en-US" sz="2000" b="1" dirty="0">
                <a:latin typeface="Times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;</a:t>
            </a:r>
            <a:r>
              <a:rPr lang="en-US" b="1" dirty="0" err="1"/>
              <a:t>pfpad</a:t>
            </a:r>
            <a:r>
              <a:rPr lang="en-US" b="1" dirty="0"/>
              <a:t> </a:t>
            </a:r>
            <a:r>
              <a:rPr lang="en-US" b="1" dirty="0" err="1"/>
              <a:t>utvi</a:t>
            </a:r>
            <a:r>
              <a:rPr lang="en-US" b="1" dirty="0"/>
              <a:t> , </a:t>
            </a:r>
            <a:r>
              <a:rPr lang="en-US" b="1" dirty="0" err="1"/>
              <a:t>pirti</a:t>
            </a:r>
            <a:r>
              <a:rPr lang="en-US" b="1" dirty="0"/>
              <a:t> u]</a:t>
            </a:r>
            <a:r>
              <a:rPr lang="en-US" b="1" dirty="0" err="1"/>
              <a:t>fdakfkv</a:t>
            </a:r>
            <a:r>
              <a:rPr lang="en-US" b="1" dirty="0"/>
              <a:t>&lt;mf ,  </a:t>
            </a:r>
            <a:r>
              <a:rPr lang="en-US" b="1" dirty="0" err="1"/>
              <a:t>pvafAp</a:t>
            </a:r>
            <a:r>
              <a:rPr lang="en-US" b="1" dirty="0"/>
              <a:t>[</a:t>
            </a:r>
            <a:r>
              <a:rPr lang="en-US" b="1" dirty="0" err="1"/>
              <a:t>fdf</a:t>
            </a:r>
            <a:r>
              <a:rPr lang="en-US" b="1" dirty="0"/>
              <a:t> </a:t>
            </a:r>
            <a:r>
              <a:rPr lang="en-US" b="1" dirty="0" err="1"/>
              <a:t>YMlmf</a:t>
            </a:r>
            <a:r>
              <a:rPr lang="en-US" b="1" dirty="0"/>
              <a:t> </a:t>
            </a:r>
            <a:r>
              <a:rPr lang="en-US" b="1" dirty="0" err="1"/>
              <a:t>opfpAdkfkv</a:t>
            </a:r>
            <a:r>
              <a:rPr lang="en-US" b="1" dirty="0"/>
              <a:t>&lt;mf </a:t>
            </a:r>
            <a:r>
              <a:rPr lang="en-US" b="1" dirty="0" err="1"/>
              <a:t>utv</a:t>
            </a:r>
            <a:r>
              <a:rPr lang="en-US" b="1" dirty="0"/>
              <a:t>&lt;mf</a:t>
            </a:r>
            <a:r>
              <a:rPr lang="en-US" sz="2000" b="1" dirty="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 err="1"/>
              <a:t>ovfevaR</a:t>
            </a:r>
            <a:r>
              <a:rPr lang="en-US" b="1" dirty="0"/>
              <a:t> </a:t>
            </a:r>
            <a:r>
              <a:rPr lang="en-US" b="1" dirty="0" err="1">
                <a:cs typeface="MylaiOssai" charset="0"/>
              </a:rPr>
              <a:t>vKpfpiLmf</a:t>
            </a:r>
            <a:r>
              <a:rPr lang="en-US" b="1" dirty="0"/>
              <a:t> , </a:t>
            </a:r>
            <a:r>
              <a:rPr lang="en-US" b="1" dirty="0" err="1"/>
              <a:t>caiya</a:t>
            </a:r>
            <a:r>
              <a:rPr lang="en-US" b="1" dirty="0"/>
              <a:t>[ pad </a:t>
            </a:r>
            <a:r>
              <a:rPr lang="en-US" b="1" dirty="0" err="1"/>
              <a:t>utviAy</a:t>
            </a:r>
            <a:r>
              <a:rPr lang="en-US" b="1" dirty="0"/>
              <a:t> </a:t>
            </a:r>
            <a:r>
              <a:rPr lang="en-US" b="1" dirty="0" err="1"/>
              <a:t>upEyakikfk</a:t>
            </a:r>
            <a:r>
              <a:rPr lang="en-US" b="1" dirty="0"/>
              <a:t> </a:t>
            </a:r>
            <a:r>
              <a:rPr lang="en-US" b="1" dirty="0" err="1"/>
              <a:t>pvafAp</a:t>
            </a:r>
            <a:r>
              <a:rPr lang="en-US" b="1" dirty="0"/>
              <a:t>[</a:t>
            </a:r>
            <a:r>
              <a:rPr lang="en-US" b="1" dirty="0" err="1"/>
              <a:t>fdf</a:t>
            </a:r>
            <a:r>
              <a:rPr lang="en-US" b="1" dirty="0"/>
              <a:t> "</a:t>
            </a:r>
            <a:r>
              <a:rPr lang="en-US" b="1" dirty="0" err="1"/>
              <a:t>TvakyiRkfkibT</a:t>
            </a:r>
            <a:r>
              <a:rPr lang="en-US" sz="2000" b="1" dirty="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 err="1"/>
              <a:t>uqfYQaf</a:t>
            </a:r>
            <a:r>
              <a:rPr lang="en-US" sz="2000" b="1" dirty="0"/>
              <a:t> </a:t>
            </a:r>
            <a:r>
              <a:rPr lang="en-US" sz="2000" b="1" dirty="0" err="1"/>
              <a:t>pirti</a:t>
            </a:r>
            <a:r>
              <a:rPr lang="en-US" sz="2000" b="1" dirty="0"/>
              <a:t> u]</a:t>
            </a:r>
            <a:r>
              <a:rPr lang="en-US" sz="2000" b="1" dirty="0" err="1"/>
              <a:t>fdakfKtL</a:t>
            </a:r>
            <a:r>
              <a:rPr lang="en-US" sz="2000" b="1" dirty="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/>
              <a:t>Pad </a:t>
            </a:r>
            <a:r>
              <a:rPr lang="en-US" sz="2000" b="1" dirty="0" err="1"/>
              <a:t>Kbipfp</a:t>
            </a:r>
            <a:r>
              <a:rPr lang="en-US" sz="2000" b="1" dirty="0"/>
              <a:t>&lt;  ']f</a:t>
            </a:r>
            <a:r>
              <a:rPr lang="en-US" sz="2000" b="1" dirty="0">
                <a:latin typeface="Times" charset="0"/>
              </a:rPr>
              <a:t> 09/09</a:t>
            </a:r>
            <a:r>
              <a:rPr lang="en-US" sz="2000" b="1" dirty="0"/>
              <a:t>`</a:t>
            </a:r>
            <a:r>
              <a:rPr lang="en-US" sz="2000" b="1" dirty="0">
                <a:latin typeface="Times" charset="0"/>
              </a:rPr>
              <a:t>               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" charset="0"/>
              </a:rPr>
              <a:t>+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" charset="0"/>
              </a:rPr>
              <a:t>26/26</a:t>
            </a:r>
            <a:r>
              <a:rPr lang="en-US" sz="2000" b="1" dirty="0"/>
              <a:t>`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O[</a:t>
            </a:r>
            <a:r>
              <a:rPr lang="en-US" sz="2000" b="1" dirty="0" err="1"/>
              <a:t>fBkfK</a:t>
            </a:r>
            <a:r>
              <a:rPr lang="en-US" sz="2000" b="1" dirty="0"/>
              <a:t> pi[f o[</a:t>
            </a:r>
            <a:r>
              <a:rPr lang="en-US" sz="2000" b="1" dirty="0" err="1"/>
              <a:t>fba</a:t>
            </a:r>
            <a:r>
              <a:rPr lang="en-US" sz="2000" b="1" dirty="0"/>
              <a:t>[ </a:t>
            </a:r>
            <a:r>
              <a:rPr lang="en-US" sz="2000" b="1" dirty="0" err="1"/>
              <a:t>pkfkmf</a:t>
            </a:r>
            <a:endParaRPr lang="en-US" sz="2000" b="1" dirty="0">
              <a:latin typeface="Times" charset="0"/>
            </a:endParaRP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"/>
          <p:cNvSpPr txBox="1">
            <a:spLocks noChangeArrowheads="1"/>
          </p:cNvSpPr>
          <p:nvPr/>
        </p:nvSpPr>
        <p:spPr bwMode="auto">
          <a:xfrm>
            <a:off x="547688" y="992188"/>
            <a:ext cx="63309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>
                <a:solidFill>
                  <a:srgbClr val="FF0000"/>
                </a:solidFill>
              </a:rPr>
              <a:t>plgfkaltftilf ud[fpFkfAkyi[f cmfpnftgfkqf…nirnftrtftibfK `tikaikfkir epaBpfp&lt;kqf</a:t>
            </a:r>
            <a:r>
              <a:rPr lang="en-US" sz="2600" b="1" i="1">
                <a:solidFill>
                  <a:srgbClr val="FF0000"/>
                </a:solidFill>
                <a:latin typeface="Skia" charset="0"/>
              </a:rPr>
              <a:t>!</a:t>
            </a:r>
          </a:p>
          <a:p>
            <a:pPr>
              <a:spcBef>
                <a:spcPct val="50000"/>
              </a:spcBef>
            </a:pPr>
            <a:endParaRPr lang="en-US" sz="2600" b="1" i="1">
              <a:solidFill>
                <a:srgbClr val="FF0000"/>
              </a:solidFill>
              <a:latin typeface="Skia" charset="0"/>
            </a:endParaRPr>
          </a:p>
        </p:txBody>
      </p:sp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15938" y="84439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000" b="1">
              <a:latin typeface="Skia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36538" y="3613150"/>
            <a:ext cx="7016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E32434"/>
                </a:solidFill>
              </a:rPr>
              <a:t>ecBpfp</a:t>
            </a:r>
            <a:r>
              <a:rPr lang="en-US" b="1"/>
              <a:t>&lt; ud[fpFkfAk</a:t>
            </a:r>
            <a:r>
              <a:rPr lang="en-US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 </a:t>
            </a:r>
            <a:r>
              <a:rPr lang="en-US" sz="1800" b="1">
                <a:solidFill>
                  <a:srgbClr val="000000"/>
                </a:solidFill>
              </a:rPr>
              <a:t>;BcfcaraRmf patrcfAcAy mabfbikfekaqfvaafkqf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; </a:t>
            </a:r>
            <a:r>
              <a:rPr lang="en-US" sz="1800" b="1">
                <a:solidFill>
                  <a:srgbClr val="000000"/>
                </a:solidFill>
              </a:rPr>
              <a:t>patrcfAcAy t[f ecanftkar{kfK tiRmfpi ekaDkfKmlv&lt;mf ecyfypfpdfd ud[fpFkfAk eclfLpFyayiRkfKmf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. 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247650" y="4705350"/>
            <a:ext cx="70167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E32434"/>
                </a:solidFill>
              </a:rPr>
              <a:t>upfp</a:t>
            </a:r>
            <a:r>
              <a:rPr lang="en-US" sz="2000" b="1"/>
              <a:t>&lt; ud[fpFkfAk</a:t>
            </a:r>
            <a:r>
              <a:rPr lang="en-US" sz="1800" b="1">
                <a:latin typeface="Skia" charset="0"/>
              </a:rPr>
              <a:t>:  </a:t>
            </a:r>
            <a:r>
              <a:rPr lang="en-US" sz="1800" b="1"/>
              <a:t>epRmfpaLmf, ovfevaR caraRmf ciBpf Ap `lv&lt; viAlEybepbfb upfAp 'DtfTkfekaqfvaafkqf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. </a:t>
            </a:r>
            <a:r>
              <a:rPr lang="en-US" sz="1800" b="1">
                <a:solidFill>
                  <a:srgbClr val="000000"/>
                </a:solidFill>
              </a:rPr>
              <a:t>ud[fpadfdi[f EpaT ;BcaraRmf ;RvRAdy Apkqilf cibitqv&lt; upfAp Avpfpaafkqf.`kfPDtla[ upfp&lt; `lAv mBpFy&lt;mf `dfcfecanftkfkar{kfK tiRmfpi ekaDtftalf ecyfypfpdfd ud[fpaD mIbi[aafkqf '[fB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`aftftmf ekaqfkibT.</a:t>
            </a:r>
            <a:endParaRPr lang="en-US" sz="1800" b="1">
              <a:solidFill>
                <a:srgbClr val="000000"/>
              </a:solidFill>
              <a:latin typeface="Skia" charset="0"/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238125" y="6381750"/>
            <a:ext cx="7016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E32434"/>
                </a:solidFill>
              </a:rPr>
              <a:t>;rtft</a:t>
            </a:r>
            <a:r>
              <a:rPr lang="en-US" b="1"/>
              <a:t> ud[fpFkfAk</a:t>
            </a:r>
            <a:r>
              <a:rPr lang="en-US" b="1">
                <a:latin typeface="Skia" charset="0"/>
              </a:rPr>
              <a:t>:</a:t>
            </a:r>
            <a:r>
              <a:rPr lang="en-US" sz="1800" b="1"/>
              <a:t> oRvaf ud[fpFkfAkAy mIbI[alf, ekaAlecyfypfpdfd miRktfti[f ktipfEpalf tagfkQkfK EnaiDmf - `ti[f cmfplmf mr]mf. `mfmiRktfti[f cav&lt;, `vfv&lt;d[fpFkfAk nipnftA[yi[f nirnftrtfAt KbikfkibT. oR caraaf caKmf vAr, `vfv&lt;d[fpaD py{qfqtayiRkfkibT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47650" y="2606675"/>
            <a:ext cx="7016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E32434"/>
                </a:solidFill>
              </a:rPr>
              <a:t>Akkqi[</a:t>
            </a:r>
            <a:r>
              <a:rPr lang="en-US" b="1"/>
              <a:t>f ud[fpFkfAk</a:t>
            </a:r>
            <a:r>
              <a:rPr lang="en-US" sz="1800" b="1">
                <a:latin typeface="Skia" charset="0"/>
              </a:rPr>
              <a:t>: </a:t>
            </a:r>
            <a:r>
              <a:rPr lang="en-US" sz="1800" b="1"/>
              <a:t>;[fAby AkKZkfKmf MAbypfEpa[fbT</a:t>
            </a:r>
            <a:r>
              <a:rPr lang="en-US" sz="1800" b="1">
                <a:latin typeface="Comic Sans MS" charset="0"/>
              </a:rPr>
              <a:t>; </a:t>
            </a:r>
            <a:r>
              <a:rPr lang="en-US" sz="1800" b="1"/>
              <a:t>Ak KZkfKvT `lflT uqfqgfAkkAq `Ftftlf</a:t>
            </a:r>
            <a:r>
              <a:rPr lang="en-US" sz="1800" b="1">
                <a:latin typeface="Comic Sans MS" charset="0"/>
              </a:rPr>
              <a:t>; </a:t>
            </a:r>
            <a:r>
              <a:rPr lang="en-US" sz="1800" b="1"/>
              <a:t>mik tbfkalikma[T.</a:t>
            </a:r>
            <a:endParaRPr lang="en-US" sz="1800" b="1">
              <a:latin typeface="Comic Sans MS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527050" y="8235950"/>
            <a:ext cx="6567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/>
            <a:r>
              <a:rPr lang="en-US" sz="1400" b="1">
                <a:solidFill>
                  <a:srgbClr val="000000"/>
                </a:solidFill>
                <a:latin typeface="Garamond" charset="0"/>
              </a:rPr>
              <a:t>Source: J. Dwight Pentecost,                                                                                           </a:t>
            </a:r>
            <a:r>
              <a:rPr lang="en-US" sz="1400" b="1" i="1">
                <a:solidFill>
                  <a:srgbClr val="000000"/>
                </a:solidFill>
                <a:latin typeface="Garamond" charset="0"/>
              </a:rPr>
              <a:t>Thy Kingdom Come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</a:t>
            </a: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6559550" y="936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07137" cy="9683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447675" y="1044575"/>
            <a:ext cx="6661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1" i="1">
                <a:solidFill>
                  <a:srgbClr val="FF0000"/>
                </a:solidFill>
              </a:rPr>
              <a:t>~pirkamibfK ~tiyakm vakfKttftgfkqf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2297113" y="2857500"/>
            <a:ext cx="2897187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2800" b="1" i="1"/>
              <a:t>~pirkami[f ud[fpFkfAk</a:t>
            </a:r>
            <a:endParaRPr lang="en-US" sz="3200" b="1" i="1"/>
          </a:p>
        </p:txBody>
      </p:sp>
      <p:sp>
        <p:nvSpPr>
          <p:cNvPr id="45067" name="Rectangle 18"/>
          <p:cNvSpPr>
            <a:spLocks noChangeArrowheads="1"/>
          </p:cNvSpPr>
          <p:nvPr/>
        </p:nvSpPr>
        <p:spPr bwMode="auto">
          <a:xfrm>
            <a:off x="812800" y="2765425"/>
            <a:ext cx="158908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~pirkaAm </a:t>
            </a:r>
            <a:r>
              <a:rPr lang="en-US" sz="1800" b="1" u="sng">
                <a:solidFill>
                  <a:srgbClr val="E32434"/>
                </a:solidFill>
              </a:rPr>
              <a:t>`Aztftlf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12:1-3</a:t>
            </a:r>
          </a:p>
        </p:txBody>
      </p:sp>
      <p:sp>
        <p:nvSpPr>
          <p:cNvPr id="45068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800" b="1" u="sng">
                <a:solidFill>
                  <a:srgbClr val="E32434"/>
                </a:solidFill>
              </a:rPr>
              <a:t>ud[fpFkfAk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15:9-18</a:t>
            </a:r>
          </a:p>
        </p:txBody>
      </p:sp>
      <p:sp>
        <p:nvSpPr>
          <p:cNvPr id="45069" name="Rectangle 21"/>
          <p:cNvSpPr>
            <a:spLocks noChangeArrowheads="1"/>
          </p:cNvSpPr>
          <p:nvPr/>
        </p:nvSpPr>
        <p:spPr bwMode="auto">
          <a:xfrm>
            <a:off x="1012825" y="5045075"/>
            <a:ext cx="1609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13:15</a:t>
            </a:r>
          </a:p>
        </p:txBody>
      </p:sp>
      <p:sp>
        <p:nvSpPr>
          <p:cNvPr id="45070" name="Rectangle 22"/>
          <p:cNvSpPr>
            <a:spLocks noChangeArrowheads="1"/>
          </p:cNvSpPr>
          <p:nvPr/>
        </p:nvSpPr>
        <p:spPr bwMode="auto">
          <a:xfrm>
            <a:off x="2865438" y="5040313"/>
            <a:ext cx="1611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13:14-16</a:t>
            </a:r>
          </a:p>
        </p:txBody>
      </p:sp>
      <p:sp>
        <p:nvSpPr>
          <p:cNvPr id="45071" name="Rectangle 23"/>
          <p:cNvSpPr>
            <a:spLocks noChangeArrowheads="1"/>
          </p:cNvSpPr>
          <p:nvPr/>
        </p:nvSpPr>
        <p:spPr bwMode="auto">
          <a:xfrm>
            <a:off x="4891088" y="5037138"/>
            <a:ext cx="1609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15:9-18</a:t>
            </a:r>
          </a:p>
        </p:txBody>
      </p:sp>
      <p:sp>
        <p:nvSpPr>
          <p:cNvPr id="45072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73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45074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45075" name="Rectangle 30"/>
          <p:cNvSpPr>
            <a:spLocks noChangeArrowheads="1"/>
          </p:cNvSpPr>
          <p:nvPr/>
        </p:nvSpPr>
        <p:spPr bwMode="auto">
          <a:xfrm>
            <a:off x="1165225" y="8313738"/>
            <a:ext cx="5805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1" i="1"/>
              <a:t>epBkcfecyfypfpdfd ciB ud[fpFkfAkkqf</a:t>
            </a:r>
          </a:p>
        </p:txBody>
      </p:sp>
      <p:sp>
        <p:nvSpPr>
          <p:cNvPr id="45076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77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78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79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83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84" name="Rectangle 41"/>
          <p:cNvSpPr>
            <a:spLocks noChangeArrowheads="1"/>
          </p:cNvSpPr>
          <p:nvPr/>
        </p:nvSpPr>
        <p:spPr bwMode="auto">
          <a:xfrm>
            <a:off x="2816225" y="6151563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12:2</a:t>
            </a:r>
          </a:p>
        </p:txBody>
      </p:sp>
      <p:sp>
        <p:nvSpPr>
          <p:cNvPr id="45085" name="Rectangle 43"/>
          <p:cNvSpPr>
            <a:spLocks noChangeArrowheads="1"/>
          </p:cNvSpPr>
          <p:nvPr/>
        </p:nvSpPr>
        <p:spPr bwMode="auto">
          <a:xfrm>
            <a:off x="4975225" y="6153150"/>
            <a:ext cx="17621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12:3</a:t>
            </a:r>
          </a:p>
        </p:txBody>
      </p:sp>
      <p:sp>
        <p:nvSpPr>
          <p:cNvPr id="45086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 i="1"/>
              <a:t>~pirkami[f ud[fpFkfAkyi[f Mkfkiy cibpfpiylfp&lt;</a:t>
            </a:r>
          </a:p>
        </p:txBody>
      </p:sp>
      <p:sp>
        <p:nvSpPr>
          <p:cNvPr id="45087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5096" name="Rectangle 28"/>
          <p:cNvSpPr>
            <a:spLocks noChangeArrowheads="1"/>
          </p:cNvSpPr>
          <p:nvPr/>
        </p:nvSpPr>
        <p:spPr bwMode="auto">
          <a:xfrm>
            <a:off x="768350" y="6167438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12:1</a:t>
            </a:r>
          </a:p>
        </p:txBody>
      </p:sp>
      <p:sp>
        <p:nvSpPr>
          <p:cNvPr id="45097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Text Box 69"/>
          <p:cNvSpPr txBox="1">
            <a:spLocks noChangeArrowheads="1"/>
          </p:cNvSpPr>
          <p:nvPr/>
        </p:nvSpPr>
        <p:spPr bwMode="auto">
          <a:xfrm>
            <a:off x="1401763" y="8909050"/>
            <a:ext cx="567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 u="sng">
                <a:latin typeface="Century Gothic" charset="0"/>
              </a:rPr>
              <a:t>A FINISHED VERSION IS PROVIDED AS STUDY HELP NUMBER 32.</a:t>
            </a:r>
          </a:p>
        </p:txBody>
      </p:sp>
      <p:sp>
        <p:nvSpPr>
          <p:cNvPr id="45099" name="Rectangle 70"/>
          <p:cNvSpPr>
            <a:spLocks noChangeArrowheads="1"/>
          </p:cNvSpPr>
          <p:nvPr/>
        </p:nvSpPr>
        <p:spPr bwMode="auto">
          <a:xfrm>
            <a:off x="274638" y="5846763"/>
            <a:ext cx="2703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nilmf</a:t>
            </a:r>
          </a:p>
        </p:txBody>
      </p:sp>
      <p:sp>
        <p:nvSpPr>
          <p:cNvPr id="45100" name="Rectangle 72"/>
          <p:cNvSpPr>
            <a:spLocks noChangeArrowheads="1"/>
          </p:cNvSpPr>
          <p:nvPr/>
        </p:nvSpPr>
        <p:spPr bwMode="auto">
          <a:xfrm>
            <a:off x="690563" y="4686300"/>
            <a:ext cx="21574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nitftiymf</a:t>
            </a:r>
          </a:p>
        </p:txBody>
      </p:sp>
      <p:sp>
        <p:nvSpPr>
          <p:cNvPr id="45101" name="Rectangle 73"/>
          <p:cNvSpPr>
            <a:spLocks noChangeArrowheads="1"/>
          </p:cNvSpPr>
          <p:nvPr/>
        </p:nvSpPr>
        <p:spPr bwMode="auto">
          <a:xfrm>
            <a:off x="2613025" y="4708525"/>
            <a:ext cx="21574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caiya[Av</a:t>
            </a:r>
          </a:p>
        </p:txBody>
      </p:sp>
      <p:sp>
        <p:nvSpPr>
          <p:cNvPr id="45102" name="Rectangle 74"/>
          <p:cNvSpPr>
            <a:spLocks noChangeArrowheads="1"/>
          </p:cNvSpPr>
          <p:nvPr/>
        </p:nvSpPr>
        <p:spPr bwMode="auto">
          <a:xfrm>
            <a:off x="4627563" y="4414838"/>
            <a:ext cx="21574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nipnftA[ybfb ~trv&lt;</a:t>
            </a:r>
          </a:p>
        </p:txBody>
      </p:sp>
      <p:sp>
        <p:nvSpPr>
          <p:cNvPr id="45103" name="Rectangle 76"/>
          <p:cNvSpPr>
            <a:spLocks noChangeArrowheads="1"/>
          </p:cNvSpPr>
          <p:nvPr/>
        </p:nvSpPr>
        <p:spPr bwMode="auto">
          <a:xfrm>
            <a:off x="4578350" y="5856288"/>
            <a:ext cx="270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~ciafvatmf</a:t>
            </a:r>
          </a:p>
        </p:txBody>
      </p:sp>
      <p:sp>
        <p:nvSpPr>
          <p:cNvPr id="45104" name="Rectangle 77"/>
          <p:cNvSpPr>
            <a:spLocks noChangeArrowheads="1"/>
          </p:cNvSpPr>
          <p:nvPr/>
        </p:nvSpPr>
        <p:spPr bwMode="auto">
          <a:xfrm>
            <a:off x="2430463" y="5867400"/>
            <a:ext cx="2703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viAt</a:t>
            </a:r>
          </a:p>
        </p:txBody>
      </p:sp>
      <p:sp>
        <p:nvSpPr>
          <p:cNvPr id="45105" name="Rectangle 11"/>
          <p:cNvSpPr>
            <a:spLocks noChangeArrowheads="1"/>
          </p:cNvSpPr>
          <p:nvPr/>
        </p:nvSpPr>
        <p:spPr bwMode="auto">
          <a:xfrm>
            <a:off x="696913" y="7500938"/>
            <a:ext cx="187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000" b="1"/>
              <a:t>opfpnftmf</a:t>
            </a:r>
          </a:p>
        </p:txBody>
      </p:sp>
      <p:sp>
        <p:nvSpPr>
          <p:cNvPr id="45106" name="Rectangle 12"/>
          <p:cNvSpPr>
            <a:spLocks noChangeArrowheads="1"/>
          </p:cNvSpPr>
          <p:nvPr/>
        </p:nvSpPr>
        <p:spPr bwMode="auto">
          <a:xfrm>
            <a:off x="2743200" y="7597775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/>
              <a:t>opfpnftmf</a:t>
            </a:r>
          </a:p>
        </p:txBody>
      </p:sp>
      <p:sp>
        <p:nvSpPr>
          <p:cNvPr id="45107" name="Rectangle 14"/>
          <p:cNvSpPr>
            <a:spLocks noChangeArrowheads="1"/>
          </p:cNvSpPr>
          <p:nvPr/>
        </p:nvSpPr>
        <p:spPr bwMode="auto">
          <a:xfrm>
            <a:off x="728663" y="7900988"/>
            <a:ext cx="177482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Deut 30:1-10</a:t>
            </a:r>
          </a:p>
        </p:txBody>
      </p:sp>
      <p:sp>
        <p:nvSpPr>
          <p:cNvPr id="45108" name="Rectangle 15"/>
          <p:cNvSpPr>
            <a:spLocks noChangeArrowheads="1"/>
          </p:cNvSpPr>
          <p:nvPr/>
        </p:nvSpPr>
        <p:spPr bwMode="auto">
          <a:xfrm>
            <a:off x="2703513" y="7904163"/>
            <a:ext cx="18907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caM</a:t>
            </a:r>
            <a:r>
              <a:rPr lang="en-US" sz="1400" b="1">
                <a:latin typeface="Helvetica" charset="0"/>
              </a:rPr>
              <a:t> 7:14-16</a:t>
            </a:r>
          </a:p>
        </p:txBody>
      </p:sp>
      <p:sp>
        <p:nvSpPr>
          <p:cNvPr id="45109" name="Rectangle 16"/>
          <p:cNvSpPr>
            <a:spLocks noChangeArrowheads="1"/>
          </p:cNvSpPr>
          <p:nvPr/>
        </p:nvSpPr>
        <p:spPr bwMode="auto">
          <a:xfrm>
            <a:off x="5068888" y="7910513"/>
            <a:ext cx="16652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/>
              <a:t>"Er</a:t>
            </a:r>
            <a:r>
              <a:rPr lang="en-US" sz="1400" b="1">
                <a:latin typeface="Helvetica" charset="0"/>
              </a:rPr>
              <a:t> 31:31-34</a:t>
            </a:r>
          </a:p>
        </p:txBody>
      </p:sp>
      <p:sp>
        <p:nvSpPr>
          <p:cNvPr id="45110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1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Rectangle 68"/>
          <p:cNvSpPr>
            <a:spLocks noChangeArrowheads="1"/>
          </p:cNvSpPr>
          <p:nvPr/>
        </p:nvSpPr>
        <p:spPr bwMode="auto">
          <a:xfrm>
            <a:off x="5040313" y="7597775"/>
            <a:ext cx="1712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/>
              <a:t>opfpnftmf</a:t>
            </a:r>
          </a:p>
        </p:txBody>
      </p:sp>
      <p:sp>
        <p:nvSpPr>
          <p:cNvPr id="45116" name="Rectangle 78"/>
          <p:cNvSpPr>
            <a:spLocks noChangeArrowheads="1"/>
          </p:cNvSpPr>
          <p:nvPr/>
        </p:nvSpPr>
        <p:spPr bwMode="auto">
          <a:xfrm>
            <a:off x="660400" y="7356475"/>
            <a:ext cx="1900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nilmf</a:t>
            </a:r>
          </a:p>
        </p:txBody>
      </p:sp>
      <p:sp>
        <p:nvSpPr>
          <p:cNvPr id="45117" name="Rectangle 79"/>
          <p:cNvSpPr>
            <a:spLocks noChangeArrowheads="1"/>
          </p:cNvSpPr>
          <p:nvPr/>
        </p:nvSpPr>
        <p:spPr bwMode="auto">
          <a:xfrm>
            <a:off x="2630488" y="7366000"/>
            <a:ext cx="19002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Taviti[f</a:t>
            </a:r>
          </a:p>
        </p:txBody>
      </p:sp>
      <p:sp>
        <p:nvSpPr>
          <p:cNvPr id="45118" name="Rectangle 80"/>
          <p:cNvSpPr>
            <a:spLocks noChangeArrowheads="1"/>
          </p:cNvSpPr>
          <p:nvPr/>
        </p:nvSpPr>
        <p:spPr bwMode="auto">
          <a:xfrm>
            <a:off x="4810125" y="7339013"/>
            <a:ext cx="1900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p&lt;tiy</a:t>
            </a:r>
          </a:p>
        </p:txBody>
      </p:sp>
      <p:sp>
        <p:nvSpPr>
          <p:cNvPr id="45119" name="Rectangle 66"/>
          <p:cNvSpPr>
            <a:spLocks noChangeArrowheads="1"/>
          </p:cNvSpPr>
          <p:nvPr/>
        </p:nvSpPr>
        <p:spPr bwMode="auto">
          <a:xfrm>
            <a:off x="1149350" y="1347788"/>
            <a:ext cx="551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Evtakm evqipaDkqi[f </a:t>
            </a:r>
            <a:r>
              <a:rPr lang="ja-JP" altLang="en-US" b="1">
                <a:solidFill>
                  <a:srgbClr val="FF0000"/>
                </a:solidFill>
              </a:rPr>
              <a:t>“</a:t>
            </a:r>
            <a:r>
              <a:rPr lang="en-US" altLang="ja-JP" b="1">
                <a:solidFill>
                  <a:srgbClr val="FF0000"/>
                </a:solidFill>
              </a:rPr>
              <a:t> MTekZmfp&lt;</a:t>
            </a:r>
            <a:r>
              <a:rPr lang="ja-JP" altLang="en-US" b="1">
                <a:solidFill>
                  <a:srgbClr val="FF0000"/>
                </a:solidFill>
              </a:rPr>
              <a:t>“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6600825" y="76200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15</a:t>
            </a:r>
          </a:p>
        </p:txBody>
      </p:sp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1011238" y="658813"/>
            <a:ext cx="56530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EmaEcEyaDkfPd Etv[f ecyft viEcx opfpnftmf</a:t>
            </a:r>
            <a:r>
              <a:rPr lang="en-US" sz="2000" b="1" i="1">
                <a:solidFill>
                  <a:srgbClr val="FF0000"/>
                </a:solidFill>
                <a:latin typeface="Comic Sans MS" charset="0"/>
              </a:rPr>
              <a:t>:</a:t>
            </a:r>
            <a:r>
              <a:rPr lang="en-US" sz="1800" b="1" i="1">
                <a:solidFill>
                  <a:srgbClr val="FF0000"/>
                </a:solidFill>
                <a:latin typeface="Comic Sans MS" charset="0"/>
              </a:rPr>
              <a:t>   </a:t>
            </a:r>
            <a:r>
              <a:rPr lang="ja-JP" altLang="en-US" sz="2000" b="1" i="1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 sz="2000" b="1" i="1">
                <a:solidFill>
                  <a:srgbClr val="FF0000"/>
                </a:solidFill>
              </a:rPr>
              <a:t>taviti[f ud]fpFkfAk</a:t>
            </a:r>
            <a:r>
              <a:rPr lang="ja-JP" altLang="en-US" sz="2000" b="1" i="1">
                <a:solidFill>
                  <a:srgbClr val="FF0000"/>
                </a:solidFill>
                <a:latin typeface="Comic Sans MS" charset="0"/>
              </a:rPr>
              <a:t>”</a:t>
            </a:r>
            <a:endParaRPr lang="en-US" sz="1800" b="1" i="1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47107" name="Picture 16"/>
          <p:cNvPicPr>
            <a:picLocks noChangeAspect="1" noChangeArrowheads="1"/>
          </p:cNvPicPr>
          <p:nvPr/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46088" y="7623175"/>
            <a:ext cx="1665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489075" y="1306513"/>
            <a:ext cx="5102225" cy="11858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n-epa-c</a:t>
            </a:r>
            <a:r>
              <a:rPr lang="en-US" sz="3200" b="1">
                <a:latin typeface="Helvetica" charset="0"/>
              </a:rPr>
              <a:t>                  </a:t>
            </a:r>
            <a:r>
              <a:rPr lang="en-US" sz="1800" b="1"/>
              <a:t>tbfkalima[T , oZgfKpDtfTkibT, nipnftA[y&lt;qfqT</a:t>
            </a:r>
            <a:endParaRPr lang="en-US" sz="2800" b="1"/>
          </a:p>
        </p:txBody>
      </p:sp>
      <p:grpSp>
        <p:nvGrpSpPr>
          <p:cNvPr id="47109" name="Group 28"/>
          <p:cNvGrpSpPr>
            <a:grpSpLocks/>
          </p:cNvGrpSpPr>
          <p:nvPr/>
        </p:nvGrpSpPr>
        <p:grpSpPr bwMode="auto">
          <a:xfrm>
            <a:off x="5060950" y="2700338"/>
            <a:ext cx="1712913" cy="622300"/>
            <a:chOff x="2496" y="2160"/>
            <a:chExt cx="1079" cy="392"/>
          </a:xfrm>
        </p:grpSpPr>
        <p:sp>
          <p:nvSpPr>
            <p:cNvPr id="47118" name="Oval 22" descr="60%"/>
            <p:cNvSpPr>
              <a:spLocks noChangeArrowheads="1"/>
            </p:cNvSpPr>
            <p:nvPr/>
          </p:nvSpPr>
          <p:spPr bwMode="auto">
            <a:xfrm>
              <a:off x="2496" y="2160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200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519" y="221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600" b="1" smtClean="0">
                  <a:solidFill>
                    <a:schemeClr val="bg1"/>
                  </a:solidFill>
                </a:rPr>
                <a:t>ndtfAt vitikqf</a:t>
              </a:r>
              <a:endParaRPr lang="en-US" sz="1600" b="1" smtClean="0"/>
            </a:p>
          </p:txBody>
        </p:sp>
      </p:grpSp>
      <p:grpSp>
        <p:nvGrpSpPr>
          <p:cNvPr id="47110" name="Group 29"/>
          <p:cNvGrpSpPr>
            <a:grpSpLocks/>
          </p:cNvGrpSpPr>
          <p:nvPr/>
        </p:nvGrpSpPr>
        <p:grpSpPr bwMode="auto">
          <a:xfrm>
            <a:off x="201613" y="5502275"/>
            <a:ext cx="1865312" cy="622300"/>
            <a:chOff x="3184" y="1248"/>
            <a:chExt cx="1079" cy="392"/>
          </a:xfrm>
        </p:grpSpPr>
        <p:sp>
          <p:nvSpPr>
            <p:cNvPr id="47116" name="Oval 23" descr="60%"/>
            <p:cNvSpPr>
              <a:spLocks noChangeArrowheads="1"/>
            </p:cNvSpPr>
            <p:nvPr/>
          </p:nvSpPr>
          <p:spPr bwMode="auto">
            <a:xfrm>
              <a:off x="3184" y="1248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200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3207" y="1298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b="1" smtClean="0">
                  <a:solidFill>
                    <a:schemeClr val="bg1"/>
                  </a:solidFill>
                </a:rPr>
                <a:t>epaTmkfkqf</a:t>
              </a:r>
              <a:endParaRPr lang="en-US" b="1" smtClean="0"/>
            </a:p>
          </p:txBody>
        </p:sp>
      </p:grpSp>
      <p:grpSp>
        <p:nvGrpSpPr>
          <p:cNvPr id="47111" name="Group 27"/>
          <p:cNvGrpSpPr>
            <a:grpSpLocks/>
          </p:cNvGrpSpPr>
          <p:nvPr/>
        </p:nvGrpSpPr>
        <p:grpSpPr bwMode="auto">
          <a:xfrm>
            <a:off x="4652963" y="7370763"/>
            <a:ext cx="2184400" cy="622300"/>
            <a:chOff x="1752" y="3808"/>
            <a:chExt cx="1376" cy="392"/>
          </a:xfrm>
        </p:grpSpPr>
        <p:sp>
          <p:nvSpPr>
            <p:cNvPr id="47114" name="Oval 25" descr="60%"/>
            <p:cNvSpPr>
              <a:spLocks noChangeArrowheads="1"/>
            </p:cNvSpPr>
            <p:nvPr/>
          </p:nvSpPr>
          <p:spPr bwMode="auto">
            <a:xfrm>
              <a:off x="1752" y="3808"/>
              <a:ext cx="1376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200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1775" y="3858"/>
              <a:ext cx="1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b="1" smtClean="0">
                  <a:solidFill>
                    <a:schemeClr val="bg1"/>
                  </a:solidFill>
                </a:rPr>
                <a:t>cdgfK</a:t>
              </a:r>
              <a:endParaRPr lang="en-US" b="1" smtClean="0"/>
            </a:p>
          </p:txBody>
        </p:sp>
      </p:grpSp>
      <p:sp>
        <p:nvSpPr>
          <p:cNvPr id="47112" name="Text Box 17"/>
          <p:cNvSpPr txBox="1">
            <a:spLocks noChangeArrowheads="1"/>
          </p:cNvSpPr>
          <p:nvPr/>
        </p:nvSpPr>
        <p:spPr bwMode="auto">
          <a:xfrm>
            <a:off x="815975" y="2432050"/>
            <a:ext cx="59721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b="1" baseline="-25000"/>
              <a:t>`tikarm f</a:t>
            </a:r>
            <a:r>
              <a:rPr lang="en-US" b="1" baseline="-25000">
                <a:latin typeface="Helvetica" charset="0"/>
              </a:rPr>
              <a:t>20: </a:t>
            </a:r>
            <a:r>
              <a:rPr lang="en-US" b="1" u="sng" baseline="-25000"/>
              <a:t>niyay pirma[mf</a:t>
            </a:r>
            <a:r>
              <a:rPr lang="en-US" b="1" u="sng" baseline="-25000">
                <a:latin typeface="Helvetica" charset="0"/>
              </a:rPr>
              <a:t>	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b="1" baseline="-25000">
                <a:latin typeface="Helvetica" charset="0"/>
              </a:rPr>
              <a:t>         </a:t>
            </a:r>
            <a:r>
              <a:rPr lang="ja-JP" altLang="en-US" b="1" baseline="-25000">
                <a:latin typeface="Helvetica" charset="0"/>
              </a:rPr>
              <a:t>“</a:t>
            </a:r>
            <a:r>
              <a:rPr lang="en-US" altLang="ja-JP" b="1" baseline="-25000"/>
              <a:t>ptfT kdfdAq</a:t>
            </a:r>
            <a:r>
              <a:rPr lang="ja-JP" altLang="en-US" b="1" baseline="-25000">
                <a:latin typeface="Helvetica" charset="0"/>
              </a:rPr>
              <a:t>”</a:t>
            </a:r>
            <a:endParaRPr lang="en-US" b="1" baseline="-25000">
              <a:latin typeface="Helvetica" charset="0"/>
            </a:endParaRP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1136650" y="3055938"/>
            <a:ext cx="64071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	</a:t>
            </a:r>
            <a:r>
              <a:rPr lang="en-US" sz="1600" b="1" i="1" baseline="-25000"/>
              <a:t>Mtlf pakmf</a:t>
            </a:r>
            <a:r>
              <a:rPr lang="en-US" sz="1400" b="1" i="1" baseline="-25000">
                <a:latin typeface="Helvetica" charset="0"/>
              </a:rPr>
              <a:t> – </a:t>
            </a:r>
            <a:r>
              <a:rPr lang="en-US" sz="1400" b="1" i="1" u="sng" baseline="-25000"/>
              <a:t>EtvE[aDqfq kdAmkqf</a:t>
            </a:r>
            <a:r>
              <a:rPr lang="en-US" sz="1400" b="1" i="1" baseline="-25000">
                <a:latin typeface="Helvetica" charset="0"/>
              </a:rPr>
              <a:t> (</a:t>
            </a:r>
            <a:r>
              <a:rPr lang="en-US" sz="1400" b="1" i="1" baseline="-25000"/>
              <a:t>vc[mf</a:t>
            </a:r>
            <a:r>
              <a:rPr lang="en-US" sz="1400" b="1" i="1" baseline="-25000">
                <a:latin typeface="Helvetica" charset="0"/>
              </a:rPr>
              <a:t> 1-12)</a:t>
            </a:r>
            <a:endParaRPr lang="en-US" sz="1200" b="1" baseline="-25000">
              <a:latin typeface="Helvetica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 baseline="-25000">
                <a:latin typeface="Helvetica" charset="0"/>
              </a:rPr>
              <a:t>				</a:t>
            </a:r>
            <a:r>
              <a:rPr lang="en-US" sz="1600" baseline="-25000"/>
              <a:t>ugfkq Etv[akiy kaftftaff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`vAry[fbi EvEr Etvafkqf u]ffdayiRkfkEv]fdamf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`vArpfEpa[fb uBvgfkEqa `lflT vikfkrgfkEqa uBvakfkpfpDvT tAd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	mbfb EtvafkAq EcvipfpT tAd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		kaftftRAdy nammf , paiCtftmak AvtfTekaqfQtlf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			Oyfv&lt; naAq paiCtftmak AvtfTekaqfQtlf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				~B naqf matftirmf EvAl ecyfk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aseline="-25000"/>
              <a:t>												oyfv&lt; naqf OyfevDkfk</a:t>
            </a:r>
            <a:endParaRPr lang="en-US" sz="1600" b="1" i="1" baseline="-25000"/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	</a:t>
            </a:r>
            <a:r>
              <a:rPr lang="en-US" sz="1400" baseline="-25000"/>
              <a:t>;r]fdamf pakmf – m[itafkE[aDqfq kdAmkqf</a:t>
            </a:r>
            <a:endParaRPr lang="en-US" sz="1400" baseline="-25000">
              <a:latin typeface="Helvetica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baseline="-25000">
                <a:latin typeface="Helvetica" charset="0"/>
              </a:rPr>
              <a:t>				</a:t>
            </a:r>
            <a:r>
              <a:rPr lang="en-US" sz="1400" baseline="-25000"/>
              <a:t>epbfEbaafkAq k[pfpDtftlf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>
                <a:latin typeface="Helvetica" charset="0"/>
              </a:rPr>
              <a:t>	</a:t>
            </a:r>
            <a:r>
              <a:rPr lang="en-US" sz="1400" i="1" baseline="-25000">
                <a:latin typeface="Helvetica" charset="0"/>
              </a:rPr>
              <a:t>			</a:t>
            </a:r>
            <a:r>
              <a:rPr lang="en-US" sz="1400" i="1" baseline="-25000"/>
              <a:t>	cil ecylfkqf tAdecyfypfpdfd[</a:t>
            </a:r>
            <a:endParaRPr lang="en-US" sz="1400" baseline="-25000"/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/>
              <a:t>						ekaAl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/>
              <a:t>							vipcfcarmf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/>
              <a:t>								klv&lt;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/>
              <a:t>									epayf ecalfLtlf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aseline="-25000"/>
              <a:t>										pib{Ady vIdfAdy&lt;mf, epaRAly&lt;mf ;cfcitftlf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baseline="-25000"/>
              <a:t>`tikarmf </a:t>
            </a:r>
            <a:r>
              <a:rPr lang="en-US" sz="1400" b="1" baseline="-25000">
                <a:latin typeface="Helvetica" charset="0"/>
              </a:rPr>
              <a:t>21-24: </a:t>
            </a:r>
            <a:r>
              <a:rPr lang="en-US" sz="1400" b="1" u="sng" baseline="-25000"/>
              <a:t>epaT cdfdgfkqf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 baseline="-25000">
                <a:latin typeface="Helvetica" charset="0"/>
              </a:rPr>
              <a:t>				</a:t>
            </a:r>
            <a:r>
              <a:rPr lang="en-US" sz="1200" b="1" baseline="-25000"/>
              <a:t>t[ipfpdfd ubiAm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 baseline="-25000"/>
              <a:t>					ectfT ubiAm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 baseline="-25000"/>
              <a:t>						t[I EnafAmkfka[ EtAvkqf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="1" baseline="-25000">
              <a:latin typeface="Helvetica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/>
              <a:t>`tikarmf</a:t>
            </a:r>
            <a:r>
              <a:rPr lang="en-US" b="1" baseline="-25000">
                <a:latin typeface="Helvetica" charset="0"/>
              </a:rPr>
              <a:t> 25-31: </a:t>
            </a:r>
            <a:r>
              <a:rPr lang="en-US" b="1" baseline="-25000"/>
              <a:t>etyfvIk Pdartfti[f cdfdgfkqf</a:t>
            </a:r>
            <a:endParaRPr lang="en-US" sz="1200" b="1" baseline="-25000"/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 baseline="-25000">
                <a:latin typeface="Helvetica" charset="0"/>
              </a:rPr>
              <a:t>				</a:t>
            </a:r>
            <a:r>
              <a:rPr lang="en-US" sz="1200" baseline="-25000"/>
              <a:t>`ti[f epdfF, EmAj, emZKtiai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`ti[f epaTva[ kdfDma[mf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	evgfkq plipfpIdMmf `ti[f m[fbMmf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		`ti[f ~caaiytfTvmf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			~caaiytfTvtfti[f `afpfp[mf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				plipfpIdtfti[f TapMmf ~caaipfpvafkQmf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aseline="-25000"/>
              <a:t>										EvAl ecyfpvafkQmf paiCtft Oyfv&lt; naQmf</a:t>
            </a:r>
          </a:p>
          <a:p>
            <a:pPr algn="l" eaLnBrk="0" hangingPunct="0"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aseline="-25000"/>
          </a:p>
          <a:p>
            <a:pPr algn="l" eaLnBrk="0" hangingPunct="0"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400" baseline="-25000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1000125" y="4695825"/>
            <a:ext cx="5695950" cy="34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81013" y="4883150"/>
            <a:ext cx="7062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2349500" y="1689100"/>
            <a:ext cx="1651000" cy="393700"/>
            <a:chOff x="320" y="992"/>
            <a:chExt cx="1040" cy="248"/>
          </a:xfrm>
        </p:grpSpPr>
        <p:sp>
          <p:nvSpPr>
            <p:cNvPr id="49214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49215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6607175" y="714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16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2738438" y="2003425"/>
            <a:ext cx="20113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"E[asf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Ek[a[f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mklaelEylf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yaEratf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"E[akf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emtfTacla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laEmkf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Enava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Ecmf (kamf&amp; J yapfEptf)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`afpkfcatf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Ek[a[f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cala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"Epaf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EpElkf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erP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ecYRaf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naKaf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Etra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~pirkamf</a:t>
            </a:r>
            <a:r>
              <a:rPr lang="en-US" sz="1000">
                <a:latin typeface="Arial" charset="0"/>
              </a:rPr>
              <a:t> (</a:t>
            </a:r>
            <a:r>
              <a:rPr lang="en-US" sz="1000"/>
              <a:t>caraqf</a:t>
            </a:r>
            <a:r>
              <a:rPr lang="en-US" sz="1000">
                <a:latin typeface="Arial" charset="0"/>
              </a:rPr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:cakf</a:t>
            </a:r>
            <a:r>
              <a:rPr lang="en-US" sz="1000">
                <a:latin typeface="Arial" charset="0"/>
              </a:rPr>
              <a:t> (</a:t>
            </a:r>
            <a:r>
              <a:rPr lang="en-US" sz="1000"/>
              <a:t>erEpkfkaqf</a:t>
            </a:r>
            <a:r>
              <a:rPr lang="en-US" sz="1000">
                <a:latin typeface="Arial" charset="0"/>
              </a:rPr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yakfEkap&lt;</a:t>
            </a:r>
            <a:endParaRPr lang="en-US" sz="800"/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2032000" y="5226050"/>
            <a:ext cx="10906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u="sng"/>
              <a:t>Natfta[f</a:t>
            </a:r>
            <a:endParaRPr lang="en-US" sz="800" b="1" u="sng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matftatfta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Myi[a[f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emelya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'liyakfkImf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Eya[a[f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EyaEcpfp&lt;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Yy&lt;&lt;ta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cimiEya[f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Elvi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mtftatf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EyaaImf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'liEycaf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EyaEc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"af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'lfEmatamf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Ekacamf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`tfti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emlfki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Enai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clatftiEylf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ecaerapaEplf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900" u="sng"/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2971800" y="5384800"/>
            <a:ext cx="15843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paErsf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'sfEra[f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ramf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`dfmi[f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`pi[tamf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nkEca[f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clfEma[f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Epavasf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oEptf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:cayf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00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/>
              <a:t>taviTmf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/>
              <a:t> ptfEcpaQmf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4411663" y="5210175"/>
            <a:ext cx="12906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u="sng"/>
              <a:t>calEma[f</a:t>
            </a:r>
            <a:endParaRPr lang="en-US" sz="800" b="1" u="sng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erekaepyamf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`piya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~ca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Eyacpatf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Eyaramf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uciya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Eyatamf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~kasf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'eckfkiya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m[aEc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~Ema[f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JEyaciya  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Eka[iya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ecltftiEylf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ecaerapaEplf</a:t>
            </a: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5535613" y="6464300"/>
            <a:ext cx="13890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`piy&gt;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'liyakfkimf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~Ecaaf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caEtakf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~kimf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'liy&gt;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elyacaaf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matfta[f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900"/>
              <a:t>yakfEkap&lt;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i="1" u="sng"/>
              <a:t>EyaEcpfp&lt;</a:t>
            </a:r>
            <a:endParaRPr lang="en-US" sz="800" b="1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 u="sng"/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 flipV="1">
            <a:off x="976313" y="8288338"/>
            <a:ext cx="5594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>
            <a:off x="3784600" y="827881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2128838" y="1855788"/>
            <a:ext cx="20955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solidFill>
                  <a:srgbClr val="333399"/>
                </a:solidFill>
              </a:rPr>
              <a:t>kayI[f</a:t>
            </a:r>
            <a:r>
              <a:rPr lang="en-US" sz="1000">
                <a:solidFill>
                  <a:srgbClr val="333399"/>
                </a:solidFill>
                <a:latin typeface="Arial" charset="0"/>
              </a:rPr>
              <a:t>          </a:t>
            </a:r>
            <a:r>
              <a:rPr lang="en-US" sz="1000">
                <a:solidFill>
                  <a:srgbClr val="333399"/>
                </a:solidFill>
              </a:rPr>
              <a:t>~Eplf</a:t>
            </a:r>
            <a:r>
              <a:rPr lang="en-US" sz="1000">
                <a:solidFill>
                  <a:srgbClr val="333399"/>
                </a:solidFill>
                <a:latin typeface="Arial" charset="0"/>
              </a:rPr>
              <a:t>         </a:t>
            </a:r>
            <a:r>
              <a:rPr lang="en-US" sz="1000">
                <a:solidFill>
                  <a:srgbClr val="333399"/>
                </a:solidFill>
              </a:rPr>
              <a:t>Ectf</a:t>
            </a:r>
          </a:p>
        </p:txBody>
      </p:sp>
      <p:sp>
        <p:nvSpPr>
          <p:cNvPr id="49165" name="Text Box 17"/>
          <p:cNvSpPr txBox="1">
            <a:spLocks noChangeArrowheads="1"/>
          </p:cNvSpPr>
          <p:nvPr/>
        </p:nvSpPr>
        <p:spPr bwMode="auto">
          <a:xfrm>
            <a:off x="2603500" y="1412875"/>
            <a:ext cx="11731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solidFill>
                  <a:srgbClr val="333399"/>
                </a:solidFill>
              </a:rPr>
              <a:t>~tamf</a:t>
            </a:r>
            <a:r>
              <a:rPr lang="en-US" sz="1000">
                <a:solidFill>
                  <a:srgbClr val="333399"/>
                </a:solidFill>
                <a:latin typeface="Arial" charset="0"/>
              </a:rPr>
              <a:t>  -  </a:t>
            </a:r>
            <a:r>
              <a:rPr lang="ja-JP" altLang="en-US" sz="1000">
                <a:solidFill>
                  <a:srgbClr val="333399"/>
                </a:solidFill>
              </a:rPr>
              <a:t>“</a:t>
            </a:r>
            <a:r>
              <a:rPr lang="en-US" altLang="ja-JP" sz="1000">
                <a:solidFill>
                  <a:srgbClr val="333399"/>
                </a:solidFill>
              </a:rPr>
              <a:t>"valf</a:t>
            </a:r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49166" name="Line 18"/>
          <p:cNvSpPr>
            <a:spLocks noChangeShapeType="1"/>
          </p:cNvSpPr>
          <p:nvPr/>
        </p:nvSpPr>
        <p:spPr bwMode="auto">
          <a:xfrm>
            <a:off x="2732088" y="15605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9"/>
          <p:cNvSpPr>
            <a:spLocks noChangeShapeType="1"/>
          </p:cNvSpPr>
          <p:nvPr/>
        </p:nvSpPr>
        <p:spPr bwMode="auto">
          <a:xfrm>
            <a:off x="3170238" y="15605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20"/>
          <p:cNvSpPr>
            <a:spLocks noChangeShapeType="1"/>
          </p:cNvSpPr>
          <p:nvPr/>
        </p:nvSpPr>
        <p:spPr bwMode="auto">
          <a:xfrm>
            <a:off x="3763963" y="4791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>
            <a:off x="3763963" y="4678363"/>
            <a:ext cx="0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Text Box 22"/>
          <p:cNvSpPr txBox="1">
            <a:spLocks noChangeArrowheads="1"/>
          </p:cNvSpPr>
          <p:nvPr/>
        </p:nvSpPr>
        <p:spPr bwMode="auto">
          <a:xfrm>
            <a:off x="809625" y="8264525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 u="sng"/>
              <a:t>;rtft vmfcavzi</a:t>
            </a:r>
          </a:p>
        </p:txBody>
      </p:sp>
      <p:sp>
        <p:nvSpPr>
          <p:cNvPr id="49171" name="Text Box 23"/>
          <p:cNvSpPr txBox="1">
            <a:spLocks noChangeArrowheads="1"/>
          </p:cNvSpPr>
          <p:nvPr/>
        </p:nvSpPr>
        <p:spPr bwMode="auto">
          <a:xfrm>
            <a:off x="4797425" y="8264525"/>
            <a:ext cx="236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 u="sng"/>
              <a:t>Cdfdpfp&gt;afvma[ vmfcvzi</a:t>
            </a:r>
          </a:p>
        </p:txBody>
      </p:sp>
      <p:sp>
        <p:nvSpPr>
          <p:cNvPr id="49172" name="Line 24"/>
          <p:cNvSpPr>
            <a:spLocks noChangeShapeType="1"/>
          </p:cNvSpPr>
          <p:nvPr/>
        </p:nvSpPr>
        <p:spPr bwMode="auto">
          <a:xfrm>
            <a:off x="2698750" y="8437563"/>
            <a:ext cx="58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5"/>
          <p:cNvSpPr>
            <a:spLocks noChangeShapeType="1"/>
          </p:cNvSpPr>
          <p:nvPr/>
        </p:nvSpPr>
        <p:spPr bwMode="auto">
          <a:xfrm flipH="1" flipV="1">
            <a:off x="4197350" y="8440738"/>
            <a:ext cx="5953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6"/>
          <p:cNvSpPr>
            <a:spLocks noChangeArrowheads="1"/>
          </p:cNvSpPr>
          <p:nvPr/>
        </p:nvSpPr>
        <p:spPr bwMode="auto">
          <a:xfrm>
            <a:off x="2995613" y="6967538"/>
            <a:ext cx="1431925" cy="793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9175" name="Text Box 28"/>
          <p:cNvSpPr txBox="1">
            <a:spLocks noChangeArrowheads="1"/>
          </p:cNvSpPr>
          <p:nvPr/>
        </p:nvSpPr>
        <p:spPr bwMode="auto">
          <a:xfrm>
            <a:off x="1449388" y="8424863"/>
            <a:ext cx="4579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/>
              <a:t>;EyC</a:t>
            </a:r>
            <a:endParaRPr lang="en-US" sz="1000" b="1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000"/>
              <a:t>kiBsftfT ( kibisftfEtasf </a:t>
            </a:r>
            <a:r>
              <a:rPr lang="en-US" sz="1000">
                <a:latin typeface="Courier New" charset="0"/>
              </a:rPr>
              <a:t>: </a:t>
            </a:r>
            <a:r>
              <a:rPr lang="en-US" sz="1000"/>
              <a:t>`piExkpfepbfbvaf – Etv{Ady Kmar[f</a:t>
            </a:r>
            <a:endParaRPr lang="en-US" sz="1000">
              <a:latin typeface="Courier New" charset="0"/>
            </a:endParaRPr>
          </a:p>
        </p:txBody>
      </p:sp>
      <p:sp>
        <p:nvSpPr>
          <p:cNvPr id="49176" name="Text Box 29"/>
          <p:cNvSpPr txBox="1">
            <a:spLocks noChangeArrowheads="1"/>
          </p:cNvSpPr>
          <p:nvPr/>
        </p:nvSpPr>
        <p:spPr bwMode="auto">
          <a:xfrm>
            <a:off x="4562475" y="2120900"/>
            <a:ext cx="264318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400" b="1" u="sng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EyaEcpfp&lt;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mtfEty&lt;</a:t>
            </a:r>
            <a:r>
              <a:rPr lang="en-US" b="1">
                <a:latin typeface="Arial" charset="0"/>
              </a:rPr>
              <a:t> 1:1-17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• </a:t>
            </a:r>
            <a:r>
              <a:rPr lang="en-US" sz="1400" u="sng"/>
              <a:t>rajaIk</a:t>
            </a:r>
            <a:r>
              <a:rPr lang="en-US" sz="1400"/>
              <a:t>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         </a:t>
            </a:r>
            <a:r>
              <a:rPr lang="en-US" sz="1400" u="sng"/>
              <a:t>cdfdpfp&gt;afvma[</a:t>
            </a:r>
            <a:r>
              <a:rPr lang="en-US" sz="1400"/>
              <a:t> vmfc vzi</a:t>
            </a:r>
            <a:endParaRPr lang="en-US" sz="14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• </a:t>
            </a:r>
            <a:r>
              <a:rPr lang="en-US" sz="1000" i="1" u="sng"/>
              <a:t>~pirkamiliRnfT vRkibT</a:t>
            </a:r>
            <a:endParaRPr lang="en-US" sz="10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    taviti[f Kmar[f,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    EyaEcpfpi[f vziyak</a:t>
            </a:r>
            <a:endParaRPr lang="en-US" sz="10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• y&gt;tafkQkfK evqipfpadfD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• </a:t>
            </a:r>
            <a:r>
              <a:rPr lang="en-US" sz="1000" u="sng"/>
              <a:t>cdfdpfp&gt;afvmap vmfc vzi</a:t>
            </a:r>
          </a:p>
        </p:txBody>
      </p:sp>
      <p:sp>
        <p:nvSpPr>
          <p:cNvPr id="49177" name="Rectangle 30"/>
          <p:cNvSpPr>
            <a:spLocks noChangeArrowheads="1"/>
          </p:cNvSpPr>
          <p:nvPr/>
        </p:nvSpPr>
        <p:spPr bwMode="auto">
          <a:xfrm>
            <a:off x="4522788" y="22098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9178" name="Text Box 31"/>
          <p:cNvSpPr txBox="1">
            <a:spLocks noChangeArrowheads="1"/>
          </p:cNvSpPr>
          <p:nvPr/>
        </p:nvSpPr>
        <p:spPr bwMode="auto">
          <a:xfrm>
            <a:off x="614363" y="2411413"/>
            <a:ext cx="23002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maiyaqf</a:t>
            </a:r>
            <a:endParaRPr lang="en-US" sz="1400" b="1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Lakfka</a:t>
            </a:r>
            <a:r>
              <a:rPr lang="en-US" b="1">
                <a:latin typeface="Arial" charset="0"/>
              </a:rPr>
              <a:t> 3:23-38</a:t>
            </a:r>
            <a:endParaRPr lang="en-US" sz="14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• </a:t>
            </a:r>
            <a:r>
              <a:rPr lang="en-US" sz="1400" u="sng"/>
              <a:t>;rtft</a:t>
            </a:r>
            <a:r>
              <a:rPr lang="en-US" sz="1400"/>
              <a:t> vmfcmf</a:t>
            </a:r>
            <a:endParaRPr lang="en-US" sz="14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•</a:t>
            </a:r>
            <a:r>
              <a:rPr lang="en-US" sz="1000" i="1">
                <a:latin typeface="Arial" charset="0"/>
              </a:rPr>
              <a:t> </a:t>
            </a:r>
            <a:r>
              <a:rPr lang="en-US" sz="1000" i="1" u="sng"/>
              <a:t>~ta[mf Enakfki KbikfkibT</a:t>
            </a:r>
            <a:endParaRPr lang="en-US" sz="10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      maiyali[f vziyak,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      vmfcvrlaR ;rgfkivRkibT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200"/>
              <a:t>• </a:t>
            </a:r>
            <a:r>
              <a:rPr lang="en-US" sz="1000"/>
              <a:t>t[ipfpdfd vmfc vzi,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/>
              <a:t>     maiyali[f vziyak</a:t>
            </a:r>
            <a:endParaRPr lang="en-US" sz="1000" u="sng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• </a:t>
            </a:r>
            <a:r>
              <a:rPr lang="en-US" sz="1000" u="sng"/>
              <a:t>tavIti[f KDmfptfti[f vitfT</a:t>
            </a:r>
            <a:endParaRPr lang="en-US" sz="100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  (2 </a:t>
            </a:r>
            <a:r>
              <a:rPr lang="en-US" sz="1000"/>
              <a:t>caM</a:t>
            </a:r>
            <a:r>
              <a:rPr lang="en-US" sz="1000">
                <a:latin typeface="Arial" charset="0"/>
              </a:rPr>
              <a:t> 7: 12, 13; </a:t>
            </a:r>
            <a:r>
              <a:rPr lang="en-US" sz="1000"/>
              <a:t>Eramaf</a:t>
            </a:r>
            <a:r>
              <a:rPr lang="en-US" sz="1000">
                <a:latin typeface="Arial" charset="0"/>
              </a:rPr>
              <a:t> 1:3)</a:t>
            </a:r>
            <a:r>
              <a:rPr lang="en-US" sz="1000" u="sng">
                <a:latin typeface="Arial" charset="0"/>
              </a:rPr>
              <a:t> </a:t>
            </a:r>
          </a:p>
        </p:txBody>
      </p:sp>
      <p:sp>
        <p:nvSpPr>
          <p:cNvPr id="49179" name="Line 32"/>
          <p:cNvSpPr>
            <a:spLocks noChangeShapeType="1"/>
          </p:cNvSpPr>
          <p:nvPr/>
        </p:nvSpPr>
        <p:spPr bwMode="auto">
          <a:xfrm>
            <a:off x="3173413" y="17129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33"/>
          <p:cNvSpPr>
            <a:spLocks noChangeShapeType="1"/>
          </p:cNvSpPr>
          <p:nvPr/>
        </p:nvSpPr>
        <p:spPr bwMode="auto">
          <a:xfrm>
            <a:off x="4500563" y="5575300"/>
            <a:ext cx="26987" cy="25336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34"/>
          <p:cNvSpPr>
            <a:spLocks noChangeShapeType="1"/>
          </p:cNvSpPr>
          <p:nvPr/>
        </p:nvSpPr>
        <p:spPr bwMode="auto">
          <a:xfrm flipH="1">
            <a:off x="1684338" y="5699125"/>
            <a:ext cx="1587" cy="2128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5"/>
          <p:cNvSpPr>
            <a:spLocks noChangeShapeType="1"/>
          </p:cNvSpPr>
          <p:nvPr/>
        </p:nvSpPr>
        <p:spPr bwMode="auto">
          <a:xfrm flipH="1">
            <a:off x="2967038" y="5556250"/>
            <a:ext cx="3175" cy="26019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Text Box 36"/>
          <p:cNvSpPr txBox="1">
            <a:spLocks noChangeArrowheads="1"/>
          </p:cNvSpPr>
          <p:nvPr/>
        </p:nvSpPr>
        <p:spPr bwMode="auto">
          <a:xfrm>
            <a:off x="6167438" y="4902200"/>
            <a:ext cx="10969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[</a:t>
            </a:r>
            <a:r>
              <a:rPr lang="en-US" sz="1000"/>
              <a:t>ta[f</a:t>
            </a:r>
            <a:r>
              <a:rPr lang="en-US" sz="1000">
                <a:latin typeface="Arial" charset="0"/>
              </a:rPr>
              <a:t>, </a:t>
            </a:r>
            <a:r>
              <a:rPr lang="en-US" sz="1000"/>
              <a:t>npftli</a:t>
            </a:r>
            <a:r>
              <a:rPr lang="en-US" sz="1000">
                <a:latin typeface="Arial" charset="0"/>
              </a:rPr>
              <a:t>]</a:t>
            </a:r>
          </a:p>
        </p:txBody>
      </p:sp>
      <p:sp>
        <p:nvSpPr>
          <p:cNvPr id="49184" name="Text Box 37"/>
          <p:cNvSpPr txBox="1">
            <a:spLocks noChangeArrowheads="1"/>
          </p:cNvSpPr>
          <p:nvPr/>
        </p:nvSpPr>
        <p:spPr bwMode="auto">
          <a:xfrm>
            <a:off x="4894263" y="4906963"/>
            <a:ext cx="1484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[</a:t>
            </a:r>
            <a:r>
              <a:rPr lang="en-US" sz="1000"/>
              <a:t>EyaEcpfp&lt; , epwfcmi[f</a:t>
            </a:r>
            <a:r>
              <a:rPr lang="en-US" sz="1000">
                <a:latin typeface="Arial" charset="0"/>
              </a:rPr>
              <a:t>]</a:t>
            </a:r>
          </a:p>
        </p:txBody>
      </p:sp>
      <p:sp>
        <p:nvSpPr>
          <p:cNvPr id="49185" name="Text Box 38"/>
          <p:cNvSpPr txBox="1">
            <a:spLocks noChangeArrowheads="1"/>
          </p:cNvSpPr>
          <p:nvPr/>
        </p:nvSpPr>
        <p:spPr bwMode="auto">
          <a:xfrm>
            <a:off x="1219200" y="4903788"/>
            <a:ext cx="40052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              </a:t>
            </a:r>
            <a:r>
              <a:rPr lang="en-US" sz="1000">
                <a:latin typeface="Arial" charset="0"/>
              </a:rPr>
              <a:t>[</a:t>
            </a:r>
            <a:r>
              <a:rPr lang="en-US" sz="1000"/>
              <a:t>Rp[f</a:t>
            </a:r>
            <a:r>
              <a:rPr lang="en-US" sz="1000">
                <a:latin typeface="Arial" charset="0"/>
              </a:rPr>
              <a:t>, </a:t>
            </a:r>
            <a:r>
              <a:rPr lang="en-US" sz="1000"/>
              <a:t>cimiEya[f, Elvi, ,;ckfkaf</a:t>
            </a:r>
            <a:r>
              <a:rPr lang="en-US" sz="1000">
                <a:latin typeface="Arial" charset="0"/>
              </a:rPr>
              <a:t>,  </a:t>
            </a:r>
            <a:r>
              <a:rPr lang="en-US" sz="1000"/>
              <a:t>y&lt;ta </a:t>
            </a:r>
            <a:r>
              <a:rPr lang="en-US" sz="1000">
                <a:latin typeface="Arial" charset="0"/>
              </a:rPr>
              <a:t>, </a:t>
            </a:r>
            <a:r>
              <a:rPr lang="en-US" sz="1000"/>
              <a:t>ecp&lt;Ela[f</a:t>
            </a:r>
            <a:r>
              <a:rPr lang="en-US" sz="1000">
                <a:latin typeface="Arial" charset="0"/>
              </a:rPr>
              <a:t>]</a:t>
            </a:r>
          </a:p>
        </p:txBody>
      </p:sp>
      <p:sp>
        <p:nvSpPr>
          <p:cNvPr id="49186" name="Text Box 39"/>
          <p:cNvSpPr txBox="1">
            <a:spLocks noChangeArrowheads="1"/>
          </p:cNvSpPr>
          <p:nvPr/>
        </p:nvSpPr>
        <p:spPr bwMode="auto">
          <a:xfrm>
            <a:off x="663575" y="4702175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</a:t>
            </a:r>
            <a:r>
              <a:rPr lang="en-US" sz="1000">
                <a:solidFill>
                  <a:srgbClr val="33CCCC"/>
                </a:solidFill>
              </a:rPr>
              <a:t>cilfpaqf</a:t>
            </a:r>
            <a:r>
              <a:rPr lang="en-US" sz="1000">
                <a:solidFill>
                  <a:srgbClr val="33CCCC"/>
                </a:solidFill>
                <a:latin typeface="Arial" charset="0"/>
              </a:rPr>
              <a:t>)</a:t>
            </a:r>
            <a:r>
              <a:rPr lang="en-US" sz="800">
                <a:latin typeface="Arial" charset="0"/>
              </a:rPr>
              <a:t>                                                                                         </a:t>
            </a:r>
          </a:p>
        </p:txBody>
      </p:sp>
      <p:sp>
        <p:nvSpPr>
          <p:cNvPr id="49187" name="Text Box 40"/>
          <p:cNvSpPr txBox="1">
            <a:spLocks noChangeArrowheads="1"/>
          </p:cNvSpPr>
          <p:nvPr/>
        </p:nvSpPr>
        <p:spPr bwMode="auto">
          <a:xfrm>
            <a:off x="3389313" y="4752975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33CCCC"/>
                </a:solidFill>
                <a:latin typeface="Arial" charset="0"/>
              </a:rPr>
              <a:t>(</a:t>
            </a:r>
            <a:r>
              <a:rPr lang="en-US" sz="1000">
                <a:solidFill>
                  <a:srgbClr val="33CCCC"/>
                </a:solidFill>
              </a:rPr>
              <a:t>Elyaqf</a:t>
            </a:r>
            <a:r>
              <a:rPr lang="en-US" sz="1000">
                <a:latin typeface="Arial" charset="0"/>
              </a:rPr>
              <a:t>)</a:t>
            </a:r>
          </a:p>
        </p:txBody>
      </p:sp>
      <p:sp>
        <p:nvSpPr>
          <p:cNvPr id="49188" name="Text Box 41"/>
          <p:cNvSpPr txBox="1">
            <a:spLocks noChangeArrowheads="1"/>
          </p:cNvSpPr>
          <p:nvPr/>
        </p:nvSpPr>
        <p:spPr bwMode="auto">
          <a:xfrm>
            <a:off x="5286375" y="47498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33CCCC"/>
                </a:solidFill>
                <a:latin typeface="Arial" charset="0"/>
              </a:rPr>
              <a:t>(</a:t>
            </a:r>
            <a:r>
              <a:rPr lang="en-US" sz="1000">
                <a:solidFill>
                  <a:srgbClr val="33CCCC"/>
                </a:solidFill>
              </a:rPr>
              <a:t>raEklf</a:t>
            </a:r>
            <a:r>
              <a:rPr lang="en-US" sz="1000">
                <a:solidFill>
                  <a:srgbClr val="33CCCC"/>
                </a:solidFill>
                <a:latin typeface="Arial" charset="0"/>
              </a:rPr>
              <a:t>)</a:t>
            </a:r>
          </a:p>
        </p:txBody>
      </p:sp>
      <p:sp>
        <p:nvSpPr>
          <p:cNvPr id="49189" name="Text Box 42"/>
          <p:cNvSpPr txBox="1">
            <a:spLocks noChangeArrowheads="1"/>
          </p:cNvSpPr>
          <p:nvPr/>
        </p:nvSpPr>
        <p:spPr bwMode="auto">
          <a:xfrm>
            <a:off x="6426200" y="475615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>
                <a:solidFill>
                  <a:srgbClr val="66FF33"/>
                </a:solidFill>
                <a:latin typeface="Arial" charset="0"/>
              </a:rPr>
              <a:t>(</a:t>
            </a:r>
            <a:r>
              <a:rPr lang="en-US" sz="1000">
                <a:solidFill>
                  <a:srgbClr val="33CCCC"/>
                </a:solidFill>
              </a:rPr>
              <a:t>pilfkaqf</a:t>
            </a:r>
            <a:r>
              <a:rPr lang="en-US" sz="800">
                <a:solidFill>
                  <a:srgbClr val="66FF33"/>
                </a:solidFill>
                <a:latin typeface="Arial" charset="0"/>
              </a:rPr>
              <a:t>)</a:t>
            </a:r>
          </a:p>
        </p:txBody>
      </p:sp>
      <p:sp>
        <p:nvSpPr>
          <p:cNvPr id="49190" name="Line 43"/>
          <p:cNvSpPr>
            <a:spLocks noChangeShapeType="1"/>
          </p:cNvSpPr>
          <p:nvPr/>
        </p:nvSpPr>
        <p:spPr bwMode="auto">
          <a:xfrm>
            <a:off x="5656263" y="47021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Text Box 44"/>
          <p:cNvSpPr txBox="1">
            <a:spLocks noChangeArrowheads="1"/>
          </p:cNvSpPr>
          <p:nvPr/>
        </p:nvSpPr>
        <p:spPr bwMode="auto">
          <a:xfrm>
            <a:off x="534988" y="4891088"/>
            <a:ext cx="9699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[ </a:t>
            </a:r>
            <a:r>
              <a:rPr lang="en-US" sz="1000"/>
              <a:t>katf, ~Ecaf</a:t>
            </a:r>
            <a:r>
              <a:rPr lang="en-US" sz="1000">
                <a:latin typeface="Arial" charset="0"/>
              </a:rPr>
              <a:t>]</a:t>
            </a:r>
          </a:p>
        </p:txBody>
      </p:sp>
      <p:sp>
        <p:nvSpPr>
          <p:cNvPr id="49192" name="Line 45"/>
          <p:cNvSpPr>
            <a:spLocks noChangeShapeType="1"/>
          </p:cNvSpPr>
          <p:nvPr/>
        </p:nvSpPr>
        <p:spPr bwMode="auto">
          <a:xfrm>
            <a:off x="1009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Line 46"/>
          <p:cNvSpPr>
            <a:spLocks noChangeShapeType="1"/>
          </p:cNvSpPr>
          <p:nvPr/>
        </p:nvSpPr>
        <p:spPr bwMode="auto">
          <a:xfrm>
            <a:off x="5657850" y="5045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Line 47"/>
          <p:cNvSpPr>
            <a:spLocks noChangeShapeType="1"/>
          </p:cNvSpPr>
          <p:nvPr/>
        </p:nvSpPr>
        <p:spPr bwMode="auto">
          <a:xfrm>
            <a:off x="6724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Line 48"/>
          <p:cNvSpPr>
            <a:spLocks noChangeShapeType="1"/>
          </p:cNvSpPr>
          <p:nvPr/>
        </p:nvSpPr>
        <p:spPr bwMode="auto">
          <a:xfrm>
            <a:off x="3752850" y="53117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9"/>
          <p:cNvSpPr>
            <a:spLocks noChangeShapeType="1"/>
          </p:cNvSpPr>
          <p:nvPr/>
        </p:nvSpPr>
        <p:spPr bwMode="auto">
          <a:xfrm>
            <a:off x="5797550" y="6980238"/>
            <a:ext cx="0" cy="12144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50"/>
          <p:cNvSpPr>
            <a:spLocks noChangeArrowheads="1"/>
          </p:cNvSpPr>
          <p:nvPr/>
        </p:nvSpPr>
        <p:spPr bwMode="auto">
          <a:xfrm>
            <a:off x="395288" y="21971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9198" name="Text Box 51"/>
          <p:cNvSpPr txBox="1">
            <a:spLocks noChangeArrowheads="1"/>
          </p:cNvSpPr>
          <p:nvPr/>
        </p:nvSpPr>
        <p:spPr bwMode="auto">
          <a:xfrm>
            <a:off x="1558925" y="838200"/>
            <a:ext cx="5888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~tamf etadgfki ;EyC kibisfT vAr</a:t>
            </a:r>
          </a:p>
        </p:txBody>
      </p:sp>
      <p:sp>
        <p:nvSpPr>
          <p:cNvPr id="49199" name="Line 52"/>
          <p:cNvSpPr>
            <a:spLocks noChangeShapeType="1"/>
          </p:cNvSpPr>
          <p:nvPr/>
        </p:nvSpPr>
        <p:spPr bwMode="auto">
          <a:xfrm>
            <a:off x="37528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200" name="Group 53"/>
          <p:cNvGrpSpPr>
            <a:grpSpLocks/>
          </p:cNvGrpSpPr>
          <p:nvPr/>
        </p:nvGrpSpPr>
        <p:grpSpPr bwMode="auto">
          <a:xfrm>
            <a:off x="750888" y="5340350"/>
            <a:ext cx="1503362" cy="3043238"/>
            <a:chOff x="473" y="3568"/>
            <a:chExt cx="947" cy="2132"/>
          </a:xfrm>
        </p:grpSpPr>
        <p:sp>
          <p:nvSpPr>
            <p:cNvPr id="49212" name="Text Box 54"/>
            <p:cNvSpPr txBox="1">
              <a:spLocks noChangeArrowheads="1"/>
            </p:cNvSpPr>
            <p:nvPr/>
          </p:nvSpPr>
          <p:spPr bwMode="auto">
            <a:xfrm>
              <a:off x="473" y="3568"/>
              <a:ext cx="673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Erca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Eyav[[a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y&gt;ta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EyaEcpfp&lt;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EcEmyf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mtftatftiya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makatf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ngfkayf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'sfli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naPmf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~Emasf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mtfttftiya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EyaEcpf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Yy[f[a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emlfki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Elvi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matftatf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"li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/>
                <a:t>EyaEcpfp&gt;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i="1" u="sng"/>
                <a:t>Emai</a:t>
              </a:r>
              <a:endParaRPr lang="en-US" sz="1400" b="1"/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400" b="1" u="sng">
                <a:latin typeface="Arial" charset="0"/>
              </a:endParaRPr>
            </a:p>
          </p:txBody>
        </p:sp>
        <p:sp>
          <p:nvSpPr>
            <p:cNvPr id="49213" name="Text Box 55"/>
            <p:cNvSpPr txBox="1">
              <a:spLocks noChangeArrowheads="1"/>
            </p:cNvSpPr>
            <p:nvPr/>
          </p:nvSpPr>
          <p:spPr bwMode="auto">
            <a:xfrm>
              <a:off x="1000" y="4933"/>
              <a:ext cx="42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en-US" sz="800" b="1">
                <a:latin typeface="Arial" charset="0"/>
              </a:endParaRPr>
            </a:p>
          </p:txBody>
        </p:sp>
      </p:grpSp>
      <p:sp>
        <p:nvSpPr>
          <p:cNvPr id="49201" name="Rectangle 56"/>
          <p:cNvSpPr>
            <a:spLocks noChangeArrowheads="1"/>
          </p:cNvSpPr>
          <p:nvPr/>
        </p:nvSpPr>
        <p:spPr bwMode="auto">
          <a:xfrm>
            <a:off x="4473575" y="6964363"/>
            <a:ext cx="1249363" cy="1033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49202" name="Line 57"/>
          <p:cNvSpPr>
            <a:spLocks noChangeShapeType="1"/>
          </p:cNvSpPr>
          <p:nvPr/>
        </p:nvSpPr>
        <p:spPr bwMode="auto">
          <a:xfrm flipH="1" flipV="1">
            <a:off x="3000375" y="5557838"/>
            <a:ext cx="450850" cy="1624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Line 58"/>
          <p:cNvSpPr>
            <a:spLocks noChangeShapeType="1"/>
          </p:cNvSpPr>
          <p:nvPr/>
        </p:nvSpPr>
        <p:spPr bwMode="auto">
          <a:xfrm flipV="1">
            <a:off x="4046538" y="5592763"/>
            <a:ext cx="436562" cy="16160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Line 59"/>
          <p:cNvSpPr>
            <a:spLocks noChangeShapeType="1"/>
          </p:cNvSpPr>
          <p:nvPr/>
        </p:nvSpPr>
        <p:spPr bwMode="auto">
          <a:xfrm flipH="1" flipV="1">
            <a:off x="1697038" y="5694363"/>
            <a:ext cx="468312" cy="2460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Line 60"/>
          <p:cNvSpPr>
            <a:spLocks noChangeShapeType="1"/>
          </p:cNvSpPr>
          <p:nvPr/>
        </p:nvSpPr>
        <p:spPr bwMode="auto">
          <a:xfrm flipV="1">
            <a:off x="5459413" y="6973888"/>
            <a:ext cx="309562" cy="1063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Line 61"/>
          <p:cNvSpPr>
            <a:spLocks noChangeShapeType="1"/>
          </p:cNvSpPr>
          <p:nvPr/>
        </p:nvSpPr>
        <p:spPr bwMode="auto">
          <a:xfrm>
            <a:off x="661988" y="5208588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Line 62"/>
          <p:cNvSpPr>
            <a:spLocks noChangeShapeType="1"/>
          </p:cNvSpPr>
          <p:nvPr/>
        </p:nvSpPr>
        <p:spPr bwMode="auto">
          <a:xfrm>
            <a:off x="1552575" y="5210175"/>
            <a:ext cx="310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Line 63"/>
          <p:cNvSpPr>
            <a:spLocks noChangeShapeType="1"/>
          </p:cNvSpPr>
          <p:nvPr/>
        </p:nvSpPr>
        <p:spPr bwMode="auto">
          <a:xfrm>
            <a:off x="5129213" y="5200650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64"/>
          <p:cNvSpPr>
            <a:spLocks noChangeShapeType="1"/>
          </p:cNvSpPr>
          <p:nvPr/>
        </p:nvSpPr>
        <p:spPr bwMode="auto">
          <a:xfrm>
            <a:off x="6316663" y="520541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Rectangle 68"/>
          <p:cNvSpPr>
            <a:spLocks noChangeArrowheads="1"/>
          </p:cNvSpPr>
          <p:nvPr/>
        </p:nvSpPr>
        <p:spPr bwMode="auto">
          <a:xfrm>
            <a:off x="1706563" y="1031875"/>
            <a:ext cx="4972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;EyC kibisfTvi[f vmfc vrlaB</a:t>
            </a:r>
          </a:p>
        </p:txBody>
      </p:sp>
      <p:sp>
        <p:nvSpPr>
          <p:cNvPr id="49211" name="Rectangle 69"/>
          <p:cNvSpPr>
            <a:spLocks noChangeArrowheads="1"/>
          </p:cNvSpPr>
          <p:nvPr/>
        </p:nvSpPr>
        <p:spPr bwMode="auto">
          <a:xfrm>
            <a:off x="4410075" y="6961188"/>
            <a:ext cx="13716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u="sng"/>
              <a:t>`vRAdy vmfcmf cpikfkpfpdfd[. 'Er </a:t>
            </a:r>
          </a:p>
          <a:p>
            <a:r>
              <a:rPr lang="en-US" sz="800" u="sng"/>
              <a:t>22</a:t>
            </a:r>
            <a:r>
              <a:rPr lang="en-US" sz="800" u="sng">
                <a:latin typeface="Times New Roman" charset="0"/>
              </a:rPr>
              <a:t>:</a:t>
            </a:r>
            <a:r>
              <a:rPr lang="en-US" sz="800" u="sng"/>
              <a:t>24-30) parfkv&lt;mf. </a:t>
            </a:r>
          </a:p>
          <a:p>
            <a:r>
              <a:rPr lang="en-US" sz="800" u="sng"/>
              <a:t>;rtft vmfca vzi </a:t>
            </a:r>
          </a:p>
          <a:p>
            <a:r>
              <a:rPr lang="en-US" sz="800" u="sng"/>
              <a:t>;tfEtaD MdinftT </a:t>
            </a:r>
          </a:p>
          <a:p>
            <a:r>
              <a:rPr lang="en-US" sz="800" u="sng"/>
              <a:t>~nalf cdidpfp&lt;rfvma[ </a:t>
            </a:r>
          </a:p>
          <a:p>
            <a:r>
              <a:rPr lang="en-US" sz="800" u="sng"/>
              <a:t>vmfca vzi etadrfkibT.      </a:t>
            </a:r>
          </a:p>
          <a:p>
            <a:r>
              <a:rPr lang="en-US" sz="900"/>
              <a:t>    </a:t>
            </a:r>
          </a:p>
          <a:p>
            <a:endParaRPr lang="en-US" sz="900"/>
          </a:p>
          <a:p>
            <a:endParaRPr lang="en-US" sz="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8"/>
          <p:cNvSpPr txBox="1">
            <a:spLocks noChangeArrowheads="1"/>
          </p:cNvSpPr>
          <p:nvPr/>
        </p:nvSpPr>
        <p:spPr bwMode="auto">
          <a:xfrm>
            <a:off x="6607175" y="714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17</a:t>
            </a:r>
          </a:p>
        </p:txBody>
      </p:sp>
      <p:sp>
        <p:nvSpPr>
          <p:cNvPr id="51202" name="Text Box 13"/>
          <p:cNvSpPr txBox="1">
            <a:spLocks noChangeArrowheads="1"/>
          </p:cNvSpPr>
          <p:nvPr/>
        </p:nvSpPr>
        <p:spPr bwMode="auto">
          <a:xfrm>
            <a:off x="534988" y="1071563"/>
            <a:ext cx="6418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;EyC kibisfTvi[f catftiyma[ pibpfp&lt;mf vazfkfAky&lt;mf kRti paRgfkqf</a:t>
            </a:r>
            <a:r>
              <a:rPr lang="en-US" sz="2000" b="1" i="1">
                <a:latin typeface="Arial" charset="0"/>
              </a:rPr>
              <a:t>*</a:t>
            </a:r>
          </a:p>
        </p:txBody>
      </p:sp>
      <p:sp>
        <p:nvSpPr>
          <p:cNvPr id="51203" name="Text Box 27"/>
          <p:cNvSpPr txBox="1">
            <a:spLocks noChangeArrowheads="1"/>
          </p:cNvSpPr>
          <p:nvPr/>
        </p:nvSpPr>
        <p:spPr bwMode="auto">
          <a:xfrm>
            <a:off x="73025" y="7019925"/>
            <a:ext cx="23050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/>
              <a:t>;rtft</a:t>
            </a:r>
          </a:p>
          <a:p>
            <a:pPr>
              <a:spcBef>
                <a:spcPct val="50000"/>
              </a:spcBef>
            </a:pPr>
            <a:r>
              <a:rPr lang="en-US" sz="2000" b="1" i="1" u="sng"/>
              <a:t>vmfc vzi</a:t>
            </a:r>
            <a:r>
              <a:rPr lang="en-US" sz="2000" b="1" i="1" u="sng">
                <a:latin typeface="Helvetica" charset="0"/>
              </a:rPr>
              <a:t>           (</a:t>
            </a:r>
            <a:r>
              <a:rPr lang="en-US" sz="2000" b="1" i="1" u="sng"/>
              <a:t>maiyaqf</a:t>
            </a:r>
            <a:r>
              <a:rPr lang="en-US" sz="2000" b="1" i="1" u="sng">
                <a:latin typeface="Helvetica" charset="0"/>
              </a:rPr>
              <a:t>)</a:t>
            </a:r>
          </a:p>
        </p:txBody>
      </p:sp>
      <p:sp>
        <p:nvSpPr>
          <p:cNvPr id="51204" name="Text Box 28"/>
          <p:cNvSpPr txBox="1">
            <a:spLocks noChangeArrowheads="1"/>
          </p:cNvSpPr>
          <p:nvPr/>
        </p:nvSpPr>
        <p:spPr bwMode="auto">
          <a:xfrm>
            <a:off x="5064125" y="7019925"/>
            <a:ext cx="2136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/>
              <a:t>Cdfdpfp&gt;afvma[ </a:t>
            </a:r>
            <a:r>
              <a:rPr lang="en-US" sz="2000" b="1" i="1" u="sng">
                <a:latin typeface="Helvetica" charset="0"/>
              </a:rPr>
              <a:t> </a:t>
            </a:r>
            <a:r>
              <a:rPr lang="en-US" sz="2000" b="1" i="1" u="sng"/>
              <a:t>vmfc vzi</a:t>
            </a:r>
            <a:r>
              <a:rPr lang="en-US" sz="2000" b="1" i="1" u="sng">
                <a:latin typeface="Helvetica" charset="0"/>
              </a:rPr>
              <a:t>       </a:t>
            </a:r>
            <a:r>
              <a:rPr lang="en-US" sz="2000" b="1" i="1" u="sng"/>
              <a:t>(EyaEcpfp&lt;)</a:t>
            </a:r>
          </a:p>
        </p:txBody>
      </p:sp>
      <p:sp>
        <p:nvSpPr>
          <p:cNvPr id="51205" name="Text Box 33"/>
          <p:cNvSpPr txBox="1">
            <a:spLocks noChangeArrowheads="1"/>
          </p:cNvSpPr>
          <p:nvPr/>
        </p:nvSpPr>
        <p:spPr bwMode="auto">
          <a:xfrm>
            <a:off x="1887538" y="6986588"/>
            <a:ext cx="39735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;EyC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kiBsftfT</a:t>
            </a:r>
            <a:r>
              <a:rPr lang="en-US" sz="1400" b="1">
                <a:latin typeface="Arial" charset="0"/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(</a:t>
            </a:r>
            <a:r>
              <a:rPr lang="en-US" sz="1400" b="1"/>
              <a:t>kiBsftfEtasf</a:t>
            </a:r>
            <a:r>
              <a:rPr lang="en-US" sz="1400" b="1">
                <a:latin typeface="Times New Roman" charset="0"/>
              </a:rPr>
              <a:t>: </a:t>
            </a:r>
            <a:r>
              <a:rPr lang="ja-JP" altLang="en-US" sz="1400" b="1">
                <a:latin typeface="Times New Roman" charset="0"/>
              </a:rPr>
              <a:t>“</a:t>
            </a:r>
            <a:r>
              <a:rPr lang="en-US" altLang="ja-JP" sz="1400" b="1"/>
              <a:t>`piExkmfepbfb</a:t>
            </a:r>
            <a:r>
              <a:rPr lang="ja-JP" altLang="en-US" sz="1400" b="1"/>
              <a:t>”</a:t>
            </a:r>
            <a:endParaRPr lang="en-US" altLang="ja-JP" sz="1400" b="1"/>
          </a:p>
          <a:p>
            <a:pPr>
              <a:spcBef>
                <a:spcPct val="50000"/>
              </a:spcBef>
            </a:pPr>
            <a:r>
              <a:rPr lang="en-US" sz="1400" b="1"/>
              <a:t>Etv{Ady Kmar[f</a:t>
            </a:r>
          </a:p>
        </p:txBody>
      </p:sp>
      <p:sp>
        <p:nvSpPr>
          <p:cNvPr id="51206" name="Text Box 56"/>
          <p:cNvSpPr txBox="1">
            <a:spLocks noChangeArrowheads="1"/>
          </p:cNvSpPr>
          <p:nvPr/>
        </p:nvSpPr>
        <p:spPr bwMode="auto">
          <a:xfrm>
            <a:off x="2341563" y="731838"/>
            <a:ext cx="30305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FF0000"/>
                </a:solidFill>
              </a:rPr>
              <a:t>;T pibpfpi[f viptfta?</a:t>
            </a:r>
          </a:p>
        </p:txBody>
      </p:sp>
      <p:sp>
        <p:nvSpPr>
          <p:cNvPr id="51207" name="Text Box 62"/>
          <p:cNvSpPr txBox="1">
            <a:spLocks noChangeArrowheads="1"/>
          </p:cNvSpPr>
          <p:nvPr/>
        </p:nvSpPr>
        <p:spPr bwMode="auto">
          <a:xfrm>
            <a:off x="561975" y="1906588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aseline="-25000"/>
              <a:t>pAzy "bpadfFlf , Emciyavi[f vRAk KbitfT 300kfKmf Embfpdfd Kbipfp&lt;kqf, ;EyC kibisfTvi[f pibpfpi[f, vazfkfAk, ciLAvyilAry&lt;tlf YMlmak niAbEvai[. ;tA[eyadfF</a:t>
            </a:r>
            <a:r>
              <a:rPr lang="en-US" sz="1800" baseline="-25000">
                <a:latin typeface="Comic Sans MS" charset="0"/>
              </a:rPr>
              <a:t>…</a:t>
            </a:r>
          </a:p>
        </p:txBody>
      </p:sp>
      <p:sp>
        <p:nvSpPr>
          <p:cNvPr id="51208" name="Text Box 63"/>
          <p:cNvSpPr txBox="1">
            <a:spLocks noChangeArrowheads="1"/>
          </p:cNvSpPr>
          <p:nvPr/>
        </p:nvSpPr>
        <p:spPr bwMode="auto">
          <a:xfrm>
            <a:off x="700088" y="2474913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aseline="-25000"/>
              <a:t>oR m[it{Ady vazfkfAkyilf, `[fB Mtlf ;[fB vAr 8 M[f[tak ecalflpfpdfd kaaiygfkqf niArEvb 'tftA[ vayfpfp&lt;kqf u]fD?</a:t>
            </a:r>
          </a:p>
        </p:txBody>
      </p:sp>
      <p:sp>
        <p:nvSpPr>
          <p:cNvPr id="51209" name="Text Box 64"/>
          <p:cNvSpPr txBox="1">
            <a:spLocks noChangeArrowheads="1"/>
          </p:cNvSpPr>
          <p:nvPr/>
        </p:nvSpPr>
        <p:spPr bwMode="auto">
          <a:xfrm>
            <a:off x="901700" y="3227388"/>
            <a:ext cx="59150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baseline="-25000">
                <a:solidFill>
                  <a:srgbClr val="333399"/>
                </a:solidFill>
              </a:rPr>
              <a:t>ptilf </a:t>
            </a:r>
            <a:r>
              <a:rPr lang="en-US" sz="2000" i="1" baseline="-25000">
                <a:solidFill>
                  <a:srgbClr val="333399"/>
                </a:solidFill>
                <a:latin typeface="Courier New" charset="0"/>
              </a:rPr>
              <a:t>:</a:t>
            </a:r>
            <a:r>
              <a:rPr lang="en-US" sz="2000" i="1" baseline="-25000">
                <a:solidFill>
                  <a:srgbClr val="333399"/>
                </a:solidFill>
                <a:latin typeface="Comic Sans MS" charset="0"/>
              </a:rPr>
              <a:t> </a:t>
            </a:r>
            <a:r>
              <a:rPr lang="en-US" sz="2000" i="1" baseline="-25000">
                <a:solidFill>
                  <a:srgbClr val="333399"/>
                </a:solidFill>
              </a:rPr>
              <a:t>o[fBkfK pi[f 24 p&gt;jfygfkqilf o[fB niAbEvRtlf</a:t>
            </a:r>
            <a:r>
              <a:rPr lang="en-US" sz="2000" i="1" baseline="-25000">
                <a:solidFill>
                  <a:srgbClr val="333399"/>
                </a:solidFill>
                <a:latin typeface="Comic Sans MS" charset="0"/>
              </a:rPr>
              <a:t>(10 </a:t>
            </a:r>
            <a:r>
              <a:rPr lang="en-US" sz="2000" i="1" baseline="30000">
                <a:solidFill>
                  <a:srgbClr val="333399"/>
                </a:solidFill>
                <a:latin typeface="Comic Sans MS" charset="0"/>
              </a:rPr>
              <a:t>17</a:t>
            </a:r>
            <a:r>
              <a:rPr lang="en-US" sz="2000" i="1" baseline="-25000">
                <a:solidFill>
                  <a:srgbClr val="333399"/>
                </a:solidFill>
                <a:latin typeface="Comic Sans MS" charset="0"/>
              </a:rPr>
              <a:t>)</a:t>
            </a:r>
          </a:p>
        </p:txBody>
      </p:sp>
      <p:sp>
        <p:nvSpPr>
          <p:cNvPr id="51210" name="Text Box 65"/>
          <p:cNvSpPr txBox="1">
            <a:spLocks noChangeArrowheads="1"/>
          </p:cNvSpPr>
          <p:nvPr/>
        </p:nvSpPr>
        <p:spPr bwMode="auto">
          <a:xfrm>
            <a:off x="852488" y="3421063"/>
            <a:ext cx="59150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baseline="-25000">
                <a:latin typeface="Comic Sans MS" charset="0"/>
              </a:rPr>
              <a:t>1:100,000,000,000,000,000</a:t>
            </a:r>
            <a:endParaRPr lang="en-US" sz="3200" baseline="-25000">
              <a:latin typeface="Comic Sans MS" charset="0"/>
            </a:endParaRPr>
          </a:p>
        </p:txBody>
      </p:sp>
      <p:sp>
        <p:nvSpPr>
          <p:cNvPr id="51211" name="Text Box 66"/>
          <p:cNvSpPr txBox="1">
            <a:spLocks noChangeArrowheads="1"/>
          </p:cNvSpPr>
          <p:nvPr/>
        </p:nvSpPr>
        <p:spPr bwMode="auto">
          <a:xfrm>
            <a:off x="741363" y="4041775"/>
            <a:ext cx="5915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aseline="-25000">
                <a:solidFill>
                  <a:srgbClr val="333399"/>
                </a:solidFill>
              </a:rPr>
              <a:t>`pfpFya[alf</a:t>
            </a:r>
            <a:r>
              <a:rPr lang="en-US" sz="1600" baseline="-25000">
                <a:solidFill>
                  <a:srgbClr val="333399"/>
                </a:solidFill>
                <a:latin typeface="Comic Sans MS" charset="0"/>
              </a:rPr>
              <a:t> </a:t>
            </a:r>
            <a:r>
              <a:rPr lang="en-US" sz="3600" b="1" baseline="-25000">
                <a:solidFill>
                  <a:srgbClr val="333399"/>
                </a:solidFill>
                <a:latin typeface="Comic Sans MS" charset="0"/>
              </a:rPr>
              <a:t>48</a:t>
            </a:r>
            <a:r>
              <a:rPr lang="en-US" sz="1600" baseline="-25000">
                <a:solidFill>
                  <a:srgbClr val="333399"/>
                </a:solidFill>
                <a:latin typeface="Comic Sans MS" charset="0"/>
              </a:rPr>
              <a:t> </a:t>
            </a:r>
            <a:r>
              <a:rPr lang="en-US" sz="1600" i="1" baseline="-25000">
                <a:solidFill>
                  <a:srgbClr val="333399"/>
                </a:solidFill>
                <a:latin typeface="Comic Sans MS" charset="0"/>
              </a:rPr>
              <a:t>( 300</a:t>
            </a:r>
            <a:r>
              <a:rPr lang="en-US" sz="1600" i="1" baseline="-25000">
                <a:solidFill>
                  <a:srgbClr val="333399"/>
                </a:solidFill>
              </a:rPr>
              <a:t>liRnfT )</a:t>
            </a:r>
            <a:r>
              <a:rPr lang="en-US" sz="1600" baseline="-25000">
                <a:solidFill>
                  <a:srgbClr val="333399"/>
                </a:solidFill>
                <a:latin typeface="Comic Sans MS" charset="0"/>
              </a:rPr>
              <a:t> </a:t>
            </a:r>
            <a:r>
              <a:rPr lang="en-US" sz="1600" baseline="-25000">
                <a:solidFill>
                  <a:srgbClr val="333399"/>
                </a:solidFill>
              </a:rPr>
              <a:t>M[f[tak ecalflpfpdfd kaaiygfkqf, niAbEvb 'tftA[ vayfpfp&lt;kqf u]fD</a:t>
            </a:r>
            <a:r>
              <a:rPr lang="en-US" sz="1600" baseline="-25000">
                <a:solidFill>
                  <a:srgbClr val="333399"/>
                </a:solidFill>
                <a:latin typeface="Comic Sans MS" charset="0"/>
              </a:rPr>
              <a:t>:</a:t>
            </a:r>
          </a:p>
        </p:txBody>
      </p:sp>
      <p:sp>
        <p:nvSpPr>
          <p:cNvPr id="51212" name="Text Box 68"/>
          <p:cNvSpPr txBox="1">
            <a:spLocks noChangeArrowheads="1"/>
          </p:cNvSpPr>
          <p:nvPr/>
        </p:nvSpPr>
        <p:spPr bwMode="auto">
          <a:xfrm>
            <a:off x="889000" y="4875213"/>
            <a:ext cx="591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333399"/>
                </a:solidFill>
              </a:rPr>
              <a:t>ptilf</a:t>
            </a:r>
            <a:r>
              <a:rPr lang="en-US" b="1" baseline="-25000">
                <a:solidFill>
                  <a:srgbClr val="333399"/>
                </a:solidFill>
                <a:latin typeface="Comic Sans MS" charset="0"/>
              </a:rPr>
              <a:t>: 10</a:t>
            </a:r>
            <a:r>
              <a:rPr lang="en-US" b="1" baseline="30000">
                <a:solidFill>
                  <a:srgbClr val="333399"/>
                </a:solidFill>
                <a:latin typeface="Comic Sans MS" charset="0"/>
              </a:rPr>
              <a:t>157</a:t>
            </a:r>
            <a:r>
              <a:rPr lang="en-US" b="1" baseline="30000">
                <a:solidFill>
                  <a:srgbClr val="333399"/>
                </a:solidFill>
              </a:rPr>
              <a:t>lf oR vayfpfp&lt;</a:t>
            </a:r>
            <a:endParaRPr lang="en-US" b="1" baseline="-2500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51213" name="AutoShape 70"/>
          <p:cNvSpPr>
            <a:spLocks noChangeArrowheads="1"/>
          </p:cNvSpPr>
          <p:nvPr/>
        </p:nvSpPr>
        <p:spPr bwMode="auto">
          <a:xfrm>
            <a:off x="2413000" y="70770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214" name="AutoShape 71"/>
          <p:cNvSpPr>
            <a:spLocks noChangeArrowheads="1"/>
          </p:cNvSpPr>
          <p:nvPr/>
        </p:nvSpPr>
        <p:spPr bwMode="auto">
          <a:xfrm rot="10800000">
            <a:off x="4483100" y="70897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215" name="Line 74"/>
          <p:cNvSpPr>
            <a:spLocks noChangeShapeType="1"/>
          </p:cNvSpPr>
          <p:nvPr/>
        </p:nvSpPr>
        <p:spPr bwMode="auto">
          <a:xfrm>
            <a:off x="708025" y="4148138"/>
            <a:ext cx="6188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Text Box 75"/>
          <p:cNvSpPr txBox="1">
            <a:spLocks noChangeArrowheads="1"/>
          </p:cNvSpPr>
          <p:nvPr/>
        </p:nvSpPr>
        <p:spPr bwMode="auto">
          <a:xfrm>
            <a:off x="939800" y="8372475"/>
            <a:ext cx="59626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*Source:  Josh MacDowell, </a:t>
            </a:r>
            <a:r>
              <a:rPr lang="en-US" sz="2000" i="1" baseline="-25000">
                <a:latin typeface="Comic Sans MS" charset="0"/>
              </a:rPr>
              <a:t>Evidence That Demands A Verdict, </a:t>
            </a:r>
            <a:r>
              <a:rPr lang="en-US" sz="2000" baseline="-25000">
                <a:latin typeface="Comic Sans MS" charset="0"/>
              </a:rPr>
              <a:t>1972,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               page 175;</a:t>
            </a:r>
            <a:r>
              <a:rPr lang="en-US" sz="2000" i="1" baseline="-25000">
                <a:latin typeface="Comic Sans MS" charset="0"/>
              </a:rPr>
              <a:t> </a:t>
            </a:r>
            <a:r>
              <a:rPr lang="en-US" sz="2000" baseline="-25000">
                <a:latin typeface="Comic Sans MS" charset="0"/>
              </a:rPr>
              <a:t>Peter Stoner,</a:t>
            </a:r>
            <a:r>
              <a:rPr lang="en-US" sz="2000" i="1" baseline="-25000">
                <a:latin typeface="Comic Sans MS" charset="0"/>
              </a:rPr>
              <a:t> Science Speaks, </a:t>
            </a:r>
            <a:r>
              <a:rPr lang="en-US" sz="2000" baseline="-25000">
                <a:latin typeface="Comic Sans MS" charset="0"/>
              </a:rPr>
              <a:t>Moody Press, 1963</a:t>
            </a:r>
            <a:r>
              <a:rPr lang="en-US" sz="1800" baseline="-25000">
                <a:latin typeface="Comic Sans MS" charset="0"/>
              </a:rPr>
              <a:t>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,             </a:t>
            </a:r>
          </a:p>
        </p:txBody>
      </p:sp>
      <p:grpSp>
        <p:nvGrpSpPr>
          <p:cNvPr id="51217" name="Group 79"/>
          <p:cNvGrpSpPr>
            <a:grpSpLocks/>
          </p:cNvGrpSpPr>
          <p:nvPr/>
        </p:nvGrpSpPr>
        <p:grpSpPr bwMode="auto">
          <a:xfrm>
            <a:off x="350838" y="5332413"/>
            <a:ext cx="6888162" cy="1322387"/>
            <a:chOff x="413" y="3319"/>
            <a:chExt cx="4078" cy="833"/>
          </a:xfrm>
        </p:grpSpPr>
        <p:sp>
          <p:nvSpPr>
            <p:cNvPr id="51220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baseline="-25000">
                  <a:latin typeface="Comic Sans MS" charset="0"/>
                </a:rPr>
                <a:t>1:10,000,000,000,000,000,000,000,000,000,000,000,000,000, 000,000,000,000,000,000,000,000,000,000,000,000,000,000, 000,000,000,000,000,000,000,000,000,000,000,000,000,000, 000, 000,000,000,000,000,000,000,000,000,000,000</a:t>
              </a:r>
              <a:endParaRPr lang="en-US" baseline="-25000">
                <a:latin typeface="Comic Sans MS" charset="0"/>
              </a:endParaRPr>
            </a:p>
          </p:txBody>
        </p:sp>
        <p:sp>
          <p:nvSpPr>
            <p:cNvPr id="51221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8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51218" name="Line 86"/>
          <p:cNvSpPr>
            <a:spLocks noChangeShapeType="1"/>
          </p:cNvSpPr>
          <p:nvPr/>
        </p:nvSpPr>
        <p:spPr bwMode="auto">
          <a:xfrm>
            <a:off x="671513" y="25177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87"/>
          <p:cNvSpPr>
            <a:spLocks noChangeShapeType="1"/>
          </p:cNvSpPr>
          <p:nvPr/>
        </p:nvSpPr>
        <p:spPr bwMode="auto">
          <a:xfrm>
            <a:off x="658813" y="68738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18</a:t>
            </a:r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174750" y="969963"/>
            <a:ext cx="636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tibkfkpfpdfd Evtakmmf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pAzy &amp; p&lt;tiy "bfpaD ecylfpadfF[f obfBAm</a:t>
            </a:r>
            <a:r>
              <a:rPr lang="en-US" sz="2000" b="1" i="1">
                <a:latin typeface="Helvetica" charset="0"/>
              </a:rPr>
              <a:t>:</a:t>
            </a:r>
            <a:r>
              <a:rPr lang="en-US" sz="1400" b="1">
                <a:latin typeface="Helvetica" charset="0"/>
              </a:rPr>
              <a:t>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niyaypfpirma[Mmf</a:t>
            </a:r>
            <a:r>
              <a:rPr lang="en-US" sz="1400" b="1">
                <a:latin typeface="Helvetica" charset="0"/>
              </a:rPr>
              <a:t> (1) </a:t>
            </a:r>
            <a:r>
              <a:rPr lang="en-US" sz="1400" b="1"/>
              <a:t>mbfBmf </a:t>
            </a:r>
            <a:r>
              <a:rPr lang="en-US" sz="1400" b="1" u="sng">
                <a:solidFill>
                  <a:srgbClr val="E32434"/>
                </a:solidFill>
              </a:rPr>
              <a:t>CviEcxMmf</a:t>
            </a:r>
            <a:r>
              <a:rPr lang="en-US" sz="1400" b="1">
                <a:latin typeface="Helvetica" charset="0"/>
              </a:rPr>
              <a:t> (5)                                                                                 </a:t>
            </a:r>
            <a:r>
              <a:rPr lang="en-US" sz="1400" b="1"/>
              <a:t>caitftir patipfAp u]fdakfkiyT</a:t>
            </a:r>
            <a:r>
              <a:rPr lang="en-US" sz="1400" b="1">
                <a:latin typeface="Helvetica" charset="0"/>
              </a:rPr>
              <a:t>,                                                 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caitftirMmf</a:t>
            </a:r>
            <a:r>
              <a:rPr lang="en-US" sz="1400" b="1">
                <a:latin typeface="Helvetica" charset="0"/>
              </a:rPr>
              <a:t> (2) </a:t>
            </a:r>
            <a:r>
              <a:rPr lang="en-US" sz="1400" b="1"/>
              <a:t>mbfBmf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</a:rPr>
              <a:t>`pfEpasftl ndpFkfAkkQmf</a:t>
            </a:r>
            <a:r>
              <a:rPr lang="en-US" sz="1400" b="1">
                <a:latin typeface="Helvetica" charset="0"/>
              </a:rPr>
              <a:t> (6);                                                                                  </a:t>
            </a:r>
            <a:r>
              <a:rPr lang="en-US" sz="1400" b="1"/>
              <a:t>klacfcartfti[f M[fE[bfbtfAt ka]fpitftT </a:t>
            </a:r>
            <a:r>
              <a:rPr lang="en-US" sz="1400" b="1">
                <a:latin typeface="Helvetica" charset="0"/>
              </a:rPr>
              <a:t>;                                                           </a:t>
            </a:r>
            <a:r>
              <a:rPr lang="en-US" sz="1400" b="1"/>
              <a:t>'Ztfti[f uRvmf u]fdakfkiyT </a:t>
            </a:r>
            <a:r>
              <a:rPr lang="en-US" sz="1400" b="1">
                <a:latin typeface="Helvetica" charset="0"/>
              </a:rPr>
              <a:t>;                                 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'ZtfTkfkQmf</a:t>
            </a:r>
            <a:r>
              <a:rPr lang="en-US" sz="1400" b="1">
                <a:latin typeface="Helvetica" charset="0"/>
              </a:rPr>
              <a:t> (3) </a:t>
            </a:r>
            <a:r>
              <a:rPr lang="en-US" sz="1400" b="1"/>
              <a:t>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</a:rPr>
              <a:t>niRpgfkQmf</a:t>
            </a:r>
            <a:r>
              <a:rPr lang="en-US" sz="1400" b="1">
                <a:latin typeface="Helvetica" charset="0"/>
              </a:rPr>
              <a:t> (7),                                                                             </a:t>
            </a:r>
            <a:r>
              <a:rPr lang="en-US" sz="1400" b="1"/>
              <a:t>nmfMAdy Evtakmtftilf ;r]fD viE[atma[ pakgfkqf vidfDec[fbiRkfkibT</a:t>
            </a:r>
            <a:r>
              <a:rPr lang="en-US" sz="1400" b="1">
                <a:latin typeface="Helvetica" charset="0"/>
              </a:rPr>
              <a:t>,                                                           `</a:t>
            </a:r>
            <a:r>
              <a:rPr lang="en-US" sz="1400" b="1"/>
              <a:t>`tavT </a:t>
            </a:r>
            <a:r>
              <a:rPr lang="en-US" sz="1400" b="1" u="sng">
                <a:solidFill>
                  <a:srgbClr val="E32434"/>
                </a:solidFill>
              </a:rPr>
              <a:t>tIafkfktaic[Mmf</a:t>
            </a:r>
            <a:r>
              <a:rPr lang="en-US" sz="1400" b="1">
                <a:latin typeface="Helvetica" charset="0"/>
              </a:rPr>
              <a:t> (4) </a:t>
            </a:r>
            <a:r>
              <a:rPr lang="en-US" sz="1400" b="1"/>
              <a:t>mbfBmf </a:t>
            </a:r>
            <a:r>
              <a:rPr lang="en-US" sz="1400" b="1" u="sng">
                <a:solidFill>
                  <a:srgbClr val="E32434"/>
                </a:solidFill>
              </a:rPr>
              <a:t>evqipfpDtfti[ viEcxMmf</a:t>
            </a:r>
            <a:r>
              <a:rPr lang="en-US" sz="1400" b="1">
                <a:latin typeface="Helvetica" charset="0"/>
              </a:rPr>
              <a:t>(8).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5325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446338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2938463" y="2432050"/>
            <a:ext cx="17065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>
                <a:solidFill>
                  <a:srgbClr val="A50021"/>
                </a:solidFill>
              </a:rPr>
              <a:t>oEr kBpfepaRqf</a:t>
            </a:r>
            <a:r>
              <a:rPr lang="en-US" sz="1200" b="1">
                <a:solidFill>
                  <a:srgbClr val="A50021"/>
                </a:solidFill>
                <a:latin typeface="Times" charset="0"/>
              </a:rPr>
              <a:t>:</a:t>
            </a:r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628650" y="36290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:(p ")</a:t>
            </a:r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"(p&lt; ")</a:t>
            </a:r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`</a:t>
            </a:r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~</a:t>
            </a:r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2660650" y="2409825"/>
            <a:ext cx="403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;</a:t>
            </a:r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274638" y="2965450"/>
            <a:ext cx="8604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u(p ")</a:t>
            </a:r>
            <a:r>
              <a:rPr lang="en-US" sz="1200" b="1">
                <a:latin typeface="Times" charset="0"/>
              </a:rPr>
              <a:t>)</a:t>
            </a: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_(&lt;p&lt; ")</a:t>
            </a:r>
            <a:r>
              <a:rPr lang="en-US" sz="1200" b="1">
                <a:latin typeface="Times" charset="0"/>
              </a:rPr>
              <a:t>)</a:t>
            </a:r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o(p&lt; ")</a:t>
            </a:r>
          </a:p>
        </p:txBody>
      </p:sp>
      <p:sp>
        <p:nvSpPr>
          <p:cNvPr id="53281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O(p&lt; ")</a:t>
            </a:r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U(p ")</a:t>
            </a:r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'(p ")</a:t>
            </a:r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315913" y="5599113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53286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53287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53288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298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53299" name="Rectangle 52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00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01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02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03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04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11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13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14" name="Arc 67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3184 h 21600"/>
              <a:gd name="T2" fmla="*/ 1733602725 w 21785"/>
              <a:gd name="T3" fmla="*/ 67302866 h 21600"/>
              <a:gd name="T4" fmla="*/ 14717463 w 21785"/>
              <a:gd name="T5" fmla="*/ 67302866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5" name="Arc 68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27821419 h 21599"/>
              <a:gd name="T2" fmla="*/ 2048552719 w 21597"/>
              <a:gd name="T3" fmla="*/ 0 h 21599"/>
              <a:gd name="T4" fmla="*/ 2065580923 w 21597"/>
              <a:gd name="T5" fmla="*/ 28272905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lnTo>
                  <a:pt x="-1" y="2125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6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26088 h 21600"/>
              <a:gd name="T2" fmla="*/ 94031 w 22518"/>
              <a:gd name="T3" fmla="*/ 28266374 h 21600"/>
              <a:gd name="T4" fmla="*/ 3834 w 22518"/>
              <a:gd name="T5" fmla="*/ 28266374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lnTo>
                  <a:pt x="-1" y="1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7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18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588058 h 21586"/>
              <a:gd name="T2" fmla="*/ 372436 w 21600"/>
              <a:gd name="T3" fmla="*/ 0 h 21586"/>
              <a:gd name="T4" fmla="*/ 385967 w 21600"/>
              <a:gd name="T5" fmla="*/ 21588058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lnTo>
                  <a:pt x="-1" y="215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9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53320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53401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02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03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04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05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06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07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08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09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0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1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12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13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14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15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6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7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8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19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0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53321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2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3323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4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5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6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7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8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9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0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1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2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3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4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35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36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37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8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9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0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1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2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343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53394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395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396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397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398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399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3400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53344" name="Rectangle 124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53345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6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7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8" name="Rectangle 128"/>
          <p:cNvSpPr>
            <a:spLocks noChangeArrowheads="1"/>
          </p:cNvSpPr>
          <p:nvPr/>
        </p:nvSpPr>
        <p:spPr bwMode="auto">
          <a:xfrm>
            <a:off x="3825875" y="5670550"/>
            <a:ext cx="1560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/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pPr algn="l" eaLnBrk="0" hangingPunct="0"/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53350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53352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3" name="Line 133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4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5" name="Text Box 135"/>
          <p:cNvSpPr txBox="1">
            <a:spLocks noChangeArrowheads="1"/>
          </p:cNvSpPr>
          <p:nvPr/>
        </p:nvSpPr>
        <p:spPr bwMode="auto">
          <a:xfrm>
            <a:off x="2325688" y="1643063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Capitals" charset="0"/>
              </a:rPr>
              <a:t>1600 </a:t>
            </a:r>
            <a:r>
              <a:rPr lang="en-US" b="1" baseline="-25000">
                <a:solidFill>
                  <a:srgbClr val="E32434"/>
                </a:solidFill>
              </a:rPr>
              <a:t>vRdgfkqf</a:t>
            </a:r>
          </a:p>
        </p:txBody>
      </p:sp>
      <p:sp>
        <p:nvSpPr>
          <p:cNvPr id="53356" name="Text Box 136"/>
          <p:cNvSpPr txBox="1">
            <a:spLocks noChangeArrowheads="1"/>
          </p:cNvSpPr>
          <p:nvPr/>
        </p:nvSpPr>
        <p:spPr bwMode="auto">
          <a:xfrm>
            <a:off x="2303463" y="1970088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Capitals" charset="0"/>
              </a:rPr>
              <a:t>40 </a:t>
            </a:r>
            <a:r>
              <a:rPr lang="en-US" b="1" baseline="-25000">
                <a:solidFill>
                  <a:srgbClr val="E32434"/>
                </a:solidFill>
              </a:rPr>
              <a:t>Nalaciaiyaf</a:t>
            </a:r>
          </a:p>
        </p:txBody>
      </p:sp>
      <p:sp>
        <p:nvSpPr>
          <p:cNvPr id="53357" name="Text Box 137"/>
          <p:cNvSpPr txBox="1">
            <a:spLocks noChangeArrowheads="1"/>
          </p:cNvSpPr>
          <p:nvPr/>
        </p:nvSpPr>
        <p:spPr bwMode="auto">
          <a:xfrm>
            <a:off x="849313" y="3240088"/>
            <a:ext cx="11699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"piEryaf</a:t>
            </a:r>
          </a:p>
          <a:p>
            <a:pPr algn="l">
              <a:spcBef>
                <a:spcPct val="50000"/>
              </a:spcBef>
            </a:pP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53358" name="Text Box 138"/>
          <p:cNvSpPr txBox="1">
            <a:spLocks noChangeArrowheads="1"/>
          </p:cNvSpPr>
          <p:nvPr/>
        </p:nvSpPr>
        <p:spPr bwMode="auto">
          <a:xfrm>
            <a:off x="819150" y="2840038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39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p&lt;tftkamf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53359" name="Text Box 139"/>
          <p:cNvSpPr txBox="1">
            <a:spLocks noChangeArrowheads="1"/>
          </p:cNvSpPr>
          <p:nvPr/>
        </p:nvSpPr>
        <p:spPr bwMode="auto">
          <a:xfrm>
            <a:off x="5848350" y="3205163"/>
            <a:ext cx="107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kiErkfkiy</a:t>
            </a:r>
            <a:endParaRPr lang="en-US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53360" name="Text Box 140"/>
          <p:cNvSpPr txBox="1">
            <a:spLocks noChangeArrowheads="1"/>
          </p:cNvSpPr>
          <p:nvPr/>
        </p:nvSpPr>
        <p:spPr bwMode="auto">
          <a:xfrm>
            <a:off x="5927725" y="3798888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`Rqf</a:t>
            </a:r>
          </a:p>
        </p:txBody>
      </p:sp>
      <p:sp>
        <p:nvSpPr>
          <p:cNvPr id="53361" name="Text Box 141"/>
          <p:cNvSpPr txBox="1">
            <a:spLocks noChangeArrowheads="1"/>
          </p:cNvSpPr>
          <p:nvPr/>
        </p:nvSpPr>
        <p:spPr bwMode="auto">
          <a:xfrm>
            <a:off x="5500688" y="4141788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niAbEvRtlf</a:t>
            </a:r>
          </a:p>
        </p:txBody>
      </p:sp>
      <p:sp>
        <p:nvSpPr>
          <p:cNvPr id="53362" name="Text Box 142"/>
          <p:cNvSpPr txBox="1">
            <a:spLocks noChangeArrowheads="1"/>
          </p:cNvSpPr>
          <p:nvPr/>
        </p:nvSpPr>
        <p:spPr bwMode="auto">
          <a:xfrm>
            <a:off x="930275" y="3848100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cdfdmf</a:t>
            </a:r>
          </a:p>
        </p:txBody>
      </p:sp>
      <p:sp>
        <p:nvSpPr>
          <p:cNvPr id="53363" name="Text Box 143"/>
          <p:cNvSpPr txBox="1">
            <a:spLocks noChangeArrowheads="1"/>
          </p:cNvSpPr>
          <p:nvPr/>
        </p:nvSpPr>
        <p:spPr bwMode="auto">
          <a:xfrm>
            <a:off x="455613" y="4160838"/>
            <a:ext cx="1262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uBtiemazi</a:t>
            </a:r>
          </a:p>
        </p:txBody>
      </p:sp>
      <p:sp>
        <p:nvSpPr>
          <p:cNvPr id="53364" name="Text Box 144"/>
          <p:cNvSpPr txBox="1">
            <a:spLocks noChangeArrowheads="1"/>
          </p:cNvSpPr>
          <p:nvPr/>
        </p:nvSpPr>
        <p:spPr bwMode="auto">
          <a:xfrm>
            <a:off x="909638" y="5445125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edlsfEkapf</a:t>
            </a:r>
          </a:p>
        </p:txBody>
      </p:sp>
      <p:sp>
        <p:nvSpPr>
          <p:cNvPr id="53365" name="Text Box 145"/>
          <p:cNvSpPr txBox="1">
            <a:spLocks noChangeArrowheads="1"/>
          </p:cNvSpPr>
          <p:nvPr/>
        </p:nvSpPr>
        <p:spPr bwMode="auto">
          <a:xfrm>
            <a:off x="190500" y="5945188"/>
            <a:ext cx="17700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kdnftkal nitftiymf</a:t>
            </a:r>
          </a:p>
        </p:txBody>
      </p:sp>
      <p:sp>
        <p:nvSpPr>
          <p:cNvPr id="53366" name="Text Box 146"/>
          <p:cNvSpPr txBox="1">
            <a:spLocks noChangeArrowheads="1"/>
          </p:cNvSpPr>
          <p:nvPr/>
        </p:nvSpPr>
        <p:spPr bwMode="auto">
          <a:xfrm>
            <a:off x="2155825" y="5937250"/>
            <a:ext cx="177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</a:rPr>
              <a:t>Amkfkierasfekapf</a:t>
            </a: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53367" name="Text Box 147"/>
          <p:cNvSpPr txBox="1">
            <a:spLocks noChangeArrowheads="1"/>
          </p:cNvSpPr>
          <p:nvPr/>
        </p:nvSpPr>
        <p:spPr bwMode="auto">
          <a:xfrm>
            <a:off x="3989388" y="5629275"/>
            <a:ext cx="17700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edlsfekapf</a:t>
            </a:r>
          </a:p>
        </p:txBody>
      </p:sp>
      <p:sp>
        <p:nvSpPr>
          <p:cNvPr id="53368" name="Text Box 148"/>
          <p:cNvSpPr txBox="1">
            <a:spLocks noChangeArrowheads="1"/>
          </p:cNvSpPr>
          <p:nvPr/>
        </p:nvSpPr>
        <p:spPr bwMode="auto">
          <a:xfrm>
            <a:off x="4005263" y="5849938"/>
            <a:ext cx="17700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Amkfkierasfekapf</a:t>
            </a:r>
          </a:p>
        </p:txBody>
      </p:sp>
      <p:sp>
        <p:nvSpPr>
          <p:cNvPr id="53369" name="Text Box 149"/>
          <p:cNvSpPr txBox="1">
            <a:spLocks noChangeArrowheads="1"/>
          </p:cNvSpPr>
          <p:nvPr/>
        </p:nvSpPr>
        <p:spPr bwMode="auto">
          <a:xfrm>
            <a:off x="6096000" y="55054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edlisfEkapf</a:t>
            </a:r>
            <a:endParaRPr lang="en-US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53370" name="Text Box 150"/>
          <p:cNvSpPr txBox="1">
            <a:spLocks noChangeArrowheads="1"/>
          </p:cNvSpPr>
          <p:nvPr/>
        </p:nvSpPr>
        <p:spPr bwMode="auto">
          <a:xfrm>
            <a:off x="5586413" y="5921375"/>
            <a:ext cx="1770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</a:rPr>
              <a:t>vRgfkal nitftiymf</a:t>
            </a:r>
          </a:p>
        </p:txBody>
      </p:sp>
      <p:sp>
        <p:nvSpPr>
          <p:cNvPr id="53371" name="Text Box 151"/>
          <p:cNvSpPr txBox="1">
            <a:spLocks noChangeArrowheads="1"/>
          </p:cNvSpPr>
          <p:nvPr/>
        </p:nvSpPr>
        <p:spPr bwMode="auto">
          <a:xfrm>
            <a:off x="2247900" y="2546350"/>
            <a:ext cx="265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Etv{Ady mkiAm</a:t>
            </a:r>
          </a:p>
        </p:txBody>
      </p:sp>
      <p:sp>
        <p:nvSpPr>
          <p:cNvPr id="53372" name="Text Box 152"/>
          <p:cNvSpPr txBox="1">
            <a:spLocks noChangeArrowheads="1"/>
          </p:cNvSpPr>
          <p:nvPr/>
        </p:nvSpPr>
        <p:spPr bwMode="auto">
          <a:xfrm>
            <a:off x="771525" y="2197100"/>
            <a:ext cx="1998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</a:rPr>
              <a:t>pAzy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"bfpaD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53373" name="Text Box 153"/>
          <p:cNvSpPr txBox="1">
            <a:spLocks noChangeArrowheads="1"/>
          </p:cNvSpPr>
          <p:nvPr/>
        </p:nvSpPr>
        <p:spPr bwMode="auto">
          <a:xfrm>
            <a:off x="5353050" y="2216150"/>
            <a:ext cx="1998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</a:rPr>
              <a:t>p&lt;tiy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</a:rPr>
              <a:t> </a:t>
            </a:r>
            <a:r>
              <a:rPr lang="en-US" altLang="ja-JP" sz="1400" b="1">
                <a:solidFill>
                  <a:srgbClr val="E32434"/>
                </a:solidFill>
              </a:rPr>
              <a:t>"bfpaD</a:t>
            </a:r>
            <a:endParaRPr lang="en-US" sz="1400" b="1">
              <a:solidFill>
                <a:srgbClr val="E32434"/>
              </a:solidFill>
            </a:endParaRPr>
          </a:p>
        </p:txBody>
      </p:sp>
      <p:sp>
        <p:nvSpPr>
          <p:cNvPr id="53374" name="Text Box 154"/>
          <p:cNvSpPr txBox="1">
            <a:spLocks noChangeArrowheads="1"/>
          </p:cNvSpPr>
          <p:nvPr/>
        </p:nvSpPr>
        <p:spPr bwMode="auto">
          <a:xfrm>
            <a:off x="5584825" y="2813050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27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p&lt;tftkmf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53375" name="Text Box 155"/>
          <p:cNvSpPr txBox="1">
            <a:spLocks noChangeArrowheads="1"/>
          </p:cNvSpPr>
          <p:nvPr/>
        </p:nvSpPr>
        <p:spPr bwMode="auto">
          <a:xfrm rot="91668">
            <a:off x="1998663" y="49180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cdfdmf</a:t>
            </a:r>
          </a:p>
        </p:txBody>
      </p:sp>
      <p:sp>
        <p:nvSpPr>
          <p:cNvPr id="53376" name="Text Box 156"/>
          <p:cNvSpPr txBox="1">
            <a:spLocks noChangeArrowheads="1"/>
          </p:cNvSpPr>
          <p:nvPr/>
        </p:nvSpPr>
        <p:spPr bwMode="auto">
          <a:xfrm rot="4577662">
            <a:off x="2955925" y="414813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tIafkfktaic[mf</a:t>
            </a:r>
          </a:p>
        </p:txBody>
      </p:sp>
      <p:sp>
        <p:nvSpPr>
          <p:cNvPr id="53377" name="Text Box 157"/>
          <p:cNvSpPr txBox="1">
            <a:spLocks noChangeArrowheads="1"/>
          </p:cNvSpPr>
          <p:nvPr/>
        </p:nvSpPr>
        <p:spPr bwMode="auto">
          <a:xfrm>
            <a:off x="4440238" y="496887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evqipaD</a:t>
            </a:r>
          </a:p>
        </p:txBody>
      </p:sp>
      <p:sp>
        <p:nvSpPr>
          <p:cNvPr id="53378" name="Text Box 158"/>
          <p:cNvSpPr txBox="1">
            <a:spLocks noChangeArrowheads="1"/>
          </p:cNvSpPr>
          <p:nvPr/>
        </p:nvSpPr>
        <p:spPr bwMode="auto">
          <a:xfrm rot="-3033647">
            <a:off x="3645694" y="3823494"/>
            <a:ext cx="162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CviEcxmf</a:t>
            </a:r>
          </a:p>
        </p:txBody>
      </p:sp>
      <p:sp>
        <p:nvSpPr>
          <p:cNvPr id="53379" name="Text Box 159"/>
          <p:cNvSpPr txBox="1">
            <a:spLocks noChangeArrowheads="1"/>
          </p:cNvSpPr>
          <p:nvPr/>
        </p:nvSpPr>
        <p:spPr bwMode="auto">
          <a:xfrm rot="-762753">
            <a:off x="4352925" y="46624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niRpgfkqf</a:t>
            </a:r>
          </a:p>
        </p:txBody>
      </p:sp>
      <p:sp>
        <p:nvSpPr>
          <p:cNvPr id="53380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53381" name="Text Box 161"/>
          <p:cNvSpPr txBox="1">
            <a:spLocks noChangeArrowheads="1"/>
          </p:cNvSpPr>
          <p:nvPr/>
        </p:nvSpPr>
        <p:spPr bwMode="auto">
          <a:xfrm rot="-2034800">
            <a:off x="3927475" y="4249738"/>
            <a:ext cx="156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aseline="-25000">
                <a:solidFill>
                  <a:srgbClr val="E32434"/>
                </a:solidFill>
              </a:rPr>
              <a:t>`pfEpasftlaf</a:t>
            </a:r>
          </a:p>
        </p:txBody>
      </p:sp>
      <p:sp>
        <p:nvSpPr>
          <p:cNvPr id="53382" name="Text Box 162"/>
          <p:cNvSpPr txBox="1">
            <a:spLocks noChangeArrowheads="1"/>
          </p:cNvSpPr>
          <p:nvPr/>
        </p:nvSpPr>
        <p:spPr bwMode="auto">
          <a:xfrm rot="3053071">
            <a:off x="2409825" y="431482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2000" b="1" baseline="-25000">
                <a:solidFill>
                  <a:srgbClr val="E32434"/>
                </a:solidFill>
              </a:rPr>
              <a:t>‘</a:t>
            </a:r>
            <a:r>
              <a:rPr lang="en-US" altLang="ja-JP" b="1" baseline="-25000">
                <a:solidFill>
                  <a:srgbClr val="E32434"/>
                </a:solidFill>
              </a:rPr>
              <a:t>'ZtfT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53383" name="Text Box 163"/>
          <p:cNvSpPr txBox="1">
            <a:spLocks noChangeArrowheads="1"/>
          </p:cNvSpPr>
          <p:nvPr/>
        </p:nvSpPr>
        <p:spPr bwMode="auto">
          <a:xfrm rot="1226197">
            <a:off x="1995488" y="454977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caitftirmf</a:t>
            </a:r>
          </a:p>
        </p:txBody>
      </p:sp>
      <p:grpSp>
        <p:nvGrpSpPr>
          <p:cNvPr id="53384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53386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53387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53388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53389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53390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53391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53392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53393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200" b="1">
                  <a:latin typeface="Times" charset="0"/>
                </a:rPr>
                <a:t>8</a:t>
              </a:r>
            </a:p>
          </p:txBody>
        </p:sp>
      </p:grpSp>
      <p:sp>
        <p:nvSpPr>
          <p:cNvPr id="53385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2"/>
          <p:cNvGrpSpPr>
            <a:grpSpLocks/>
          </p:cNvGrpSpPr>
          <p:nvPr/>
        </p:nvGrpSpPr>
        <p:grpSpPr bwMode="auto">
          <a:xfrm>
            <a:off x="785813" y="4567238"/>
            <a:ext cx="503237" cy="2595562"/>
            <a:chOff x="192" y="1824"/>
            <a:chExt cx="288" cy="2304"/>
          </a:xfrm>
        </p:grpSpPr>
        <p:sp>
          <p:nvSpPr>
            <p:cNvPr id="55614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15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298" name="Group 5"/>
          <p:cNvGrpSpPr>
            <a:grpSpLocks/>
          </p:cNvGrpSpPr>
          <p:nvPr/>
        </p:nvGrpSpPr>
        <p:grpSpPr bwMode="auto">
          <a:xfrm>
            <a:off x="785813" y="1343025"/>
            <a:ext cx="503237" cy="2909888"/>
            <a:chOff x="192" y="1824"/>
            <a:chExt cx="288" cy="2304"/>
          </a:xfrm>
        </p:grpSpPr>
        <p:sp>
          <p:nvSpPr>
            <p:cNvPr id="55612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13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6580188" y="19050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19</a:t>
            </a:r>
          </a:p>
        </p:txBody>
      </p: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803275" y="741363"/>
            <a:ext cx="5818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latin typeface="Comic Sans MS" charset="0"/>
              </a:rPr>
              <a:t> </a:t>
            </a:r>
            <a:r>
              <a:rPr lang="en-US" sz="1800" b="1" i="1">
                <a:solidFill>
                  <a:srgbClr val="FF0000"/>
                </a:solidFill>
              </a:rPr>
              <a:t>pAzy "bfpadfAd vaiAcpfpDtfTtlf</a:t>
            </a:r>
          </a:p>
        </p:txBody>
      </p:sp>
      <p:sp>
        <p:nvSpPr>
          <p:cNvPr id="55302" name="Text Box 11"/>
          <p:cNvSpPr txBox="1">
            <a:spLocks noChangeArrowheads="1"/>
          </p:cNvSpPr>
          <p:nvPr/>
        </p:nvSpPr>
        <p:spPr bwMode="auto">
          <a:xfrm>
            <a:off x="922338" y="8704263"/>
            <a:ext cx="567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 u="sng">
                <a:latin typeface="Century Gothic" charset="0"/>
              </a:rPr>
              <a:t>A FINISHED VERSION IS PROVIDED AS STUDY HELP NUMBER 34.</a:t>
            </a:r>
          </a:p>
        </p:txBody>
      </p:sp>
      <p:sp>
        <p:nvSpPr>
          <p:cNvPr id="55303" name="Line 1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4" name="Group 13"/>
          <p:cNvGrpSpPr>
            <a:grpSpLocks/>
          </p:cNvGrpSpPr>
          <p:nvPr/>
        </p:nvGrpSpPr>
        <p:grpSpPr bwMode="auto">
          <a:xfrm>
            <a:off x="938213" y="1073150"/>
            <a:ext cx="1571625" cy="427038"/>
            <a:chOff x="458" y="303"/>
            <a:chExt cx="779" cy="270"/>
          </a:xfrm>
        </p:grpSpPr>
        <p:sp>
          <p:nvSpPr>
            <p:cNvPr id="55606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07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08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609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610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pAdpfp&lt;</a:t>
              </a:r>
            </a:p>
          </p:txBody>
        </p:sp>
        <p:sp>
          <p:nvSpPr>
            <p:cNvPr id="55611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05" name="Group 20"/>
          <p:cNvGrpSpPr>
            <a:grpSpLocks/>
          </p:cNvGrpSpPr>
          <p:nvPr/>
        </p:nvGrpSpPr>
        <p:grpSpPr bwMode="auto">
          <a:xfrm>
            <a:off x="938213" y="1500188"/>
            <a:ext cx="1571625" cy="428625"/>
            <a:chOff x="458" y="303"/>
            <a:chExt cx="779" cy="270"/>
          </a:xfrm>
        </p:grpSpPr>
        <p:sp>
          <p:nvSpPr>
            <p:cNvPr id="55600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01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602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603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604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~pirkamf</a:t>
              </a:r>
            </a:p>
          </p:txBody>
        </p:sp>
        <p:sp>
          <p:nvSpPr>
            <p:cNvPr id="55605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06" name="Group 27"/>
          <p:cNvGrpSpPr>
            <a:grpSpLocks/>
          </p:cNvGrpSpPr>
          <p:nvPr/>
        </p:nvGrpSpPr>
        <p:grpSpPr bwMode="auto">
          <a:xfrm>
            <a:off x="927100" y="2130425"/>
            <a:ext cx="1579563" cy="428625"/>
            <a:chOff x="458" y="303"/>
            <a:chExt cx="779" cy="270"/>
          </a:xfrm>
        </p:grpSpPr>
        <p:sp>
          <p:nvSpPr>
            <p:cNvPr id="55594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95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96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97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98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EyaEcpfp&lt;</a:t>
              </a:r>
              <a:endParaRPr lang="en-US" sz="800" b="1"/>
            </a:p>
          </p:txBody>
        </p:sp>
        <p:sp>
          <p:nvSpPr>
            <p:cNvPr id="55599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07" name="Group 34"/>
          <p:cNvGrpSpPr>
            <a:grpSpLocks/>
          </p:cNvGrpSpPr>
          <p:nvPr/>
        </p:nvGrpSpPr>
        <p:grpSpPr bwMode="auto">
          <a:xfrm>
            <a:off x="947738" y="2679700"/>
            <a:ext cx="1570037" cy="428625"/>
            <a:chOff x="458" y="303"/>
            <a:chExt cx="779" cy="270"/>
          </a:xfrm>
        </p:grpSpPr>
        <p:sp>
          <p:nvSpPr>
            <p:cNvPr id="55588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89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90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91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92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EmaEc</a:t>
              </a:r>
              <a:endParaRPr lang="en-US" sz="800" b="1"/>
            </a:p>
          </p:txBody>
        </p:sp>
        <p:sp>
          <p:nvSpPr>
            <p:cNvPr id="55593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08" name="Group 41"/>
          <p:cNvGrpSpPr>
            <a:grpSpLocks/>
          </p:cNvGrpSpPr>
          <p:nvPr/>
        </p:nvGrpSpPr>
        <p:grpSpPr bwMode="auto">
          <a:xfrm>
            <a:off x="947738" y="3781425"/>
            <a:ext cx="1587500" cy="427038"/>
            <a:chOff x="458" y="303"/>
            <a:chExt cx="779" cy="270"/>
          </a:xfrm>
        </p:grpSpPr>
        <p:sp>
          <p:nvSpPr>
            <p:cNvPr id="55582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83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84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85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86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EyaCva</a:t>
              </a:r>
              <a:endParaRPr lang="en-US" sz="800" b="1"/>
            </a:p>
          </p:txBody>
        </p:sp>
        <p:sp>
          <p:nvSpPr>
            <p:cNvPr id="55587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09" name="Group 48"/>
          <p:cNvGrpSpPr>
            <a:grpSpLocks/>
          </p:cNvGrpSpPr>
          <p:nvPr/>
        </p:nvGrpSpPr>
        <p:grpSpPr bwMode="auto">
          <a:xfrm>
            <a:off x="938213" y="4724400"/>
            <a:ext cx="1592262" cy="427038"/>
            <a:chOff x="458" y="303"/>
            <a:chExt cx="779" cy="270"/>
          </a:xfrm>
        </p:grpSpPr>
        <p:sp>
          <p:nvSpPr>
            <p:cNvPr id="55576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77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78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79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80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`rci[fAm</a:t>
              </a:r>
              <a:endParaRPr lang="en-US" sz="800" b="1"/>
            </a:p>
          </p:txBody>
        </p:sp>
        <p:sp>
          <p:nvSpPr>
            <p:cNvPr id="55581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10" name="Group 55"/>
          <p:cNvGrpSpPr>
            <a:grpSpLocks/>
          </p:cNvGrpSpPr>
          <p:nvPr/>
        </p:nvGrpSpPr>
        <p:grpSpPr bwMode="auto">
          <a:xfrm>
            <a:off x="938213" y="6734175"/>
            <a:ext cx="1592262" cy="428625"/>
            <a:chOff x="458" y="303"/>
            <a:chExt cx="779" cy="270"/>
          </a:xfrm>
        </p:grpSpPr>
        <p:sp>
          <p:nvSpPr>
            <p:cNvPr id="55570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71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72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73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74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`FAmtft[mf</a:t>
              </a:r>
              <a:endParaRPr lang="en-US" sz="800" b="1"/>
            </a:p>
          </p:txBody>
        </p:sp>
        <p:sp>
          <p:nvSpPr>
            <p:cNvPr id="55575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11" name="Group 62"/>
          <p:cNvGrpSpPr>
            <a:grpSpLocks/>
          </p:cNvGrpSpPr>
          <p:nvPr/>
        </p:nvGrpSpPr>
        <p:grpSpPr bwMode="auto">
          <a:xfrm>
            <a:off x="938213" y="7559675"/>
            <a:ext cx="1592262" cy="454025"/>
            <a:chOff x="458" y="303"/>
            <a:chExt cx="779" cy="285"/>
          </a:xfrm>
        </p:grpSpPr>
        <p:sp>
          <p:nvSpPr>
            <p:cNvPr id="55564" name="AutoShape 63"/>
            <p:cNvSpPr>
              <a:spLocks noChangeArrowheads="1"/>
            </p:cNvSpPr>
            <p:nvPr/>
          </p:nvSpPr>
          <p:spPr bwMode="auto">
            <a:xfrm>
              <a:off x="551" y="316"/>
              <a:ext cx="506" cy="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65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66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67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68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`Amti</a:t>
              </a:r>
              <a:endParaRPr lang="en-US" sz="800" b="1"/>
            </a:p>
          </p:txBody>
        </p:sp>
        <p:sp>
          <p:nvSpPr>
            <p:cNvPr id="55569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12" name="Group 69"/>
          <p:cNvGrpSpPr>
            <a:grpSpLocks/>
          </p:cNvGrpSpPr>
          <p:nvPr/>
        </p:nvGrpSpPr>
        <p:grpSpPr bwMode="auto">
          <a:xfrm>
            <a:off x="938213" y="8105775"/>
            <a:ext cx="1592262" cy="428625"/>
            <a:chOff x="458" y="303"/>
            <a:chExt cx="779" cy="270"/>
          </a:xfrm>
        </p:grpSpPr>
        <p:sp>
          <p:nvSpPr>
            <p:cNvPr id="55558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59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60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61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62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00" b="1"/>
                <a:t>;EyC</a:t>
              </a:r>
              <a:endParaRPr lang="en-US" sz="800" b="1"/>
            </a:p>
          </p:txBody>
        </p:sp>
        <p:sp>
          <p:nvSpPr>
            <p:cNvPr id="55563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55313" name="Group 76"/>
          <p:cNvGrpSpPr>
            <a:grpSpLocks/>
          </p:cNvGrpSpPr>
          <p:nvPr/>
        </p:nvGrpSpPr>
        <p:grpSpPr bwMode="auto">
          <a:xfrm>
            <a:off x="942975" y="5510213"/>
            <a:ext cx="1592263" cy="428625"/>
            <a:chOff x="458" y="303"/>
            <a:chExt cx="779" cy="270"/>
          </a:xfrm>
        </p:grpSpPr>
        <p:sp>
          <p:nvSpPr>
            <p:cNvPr id="55552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53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5554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55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5556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raj ptvi</a:t>
              </a:r>
              <a:endParaRPr lang="en-US" sz="800" b="1"/>
            </a:p>
          </p:txBody>
        </p:sp>
        <p:sp>
          <p:nvSpPr>
            <p:cNvPr id="55557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55314" name="Rectangle 83"/>
          <p:cNvSpPr>
            <a:spLocks noChangeArrowheads="1"/>
          </p:cNvSpPr>
          <p:nvPr/>
        </p:nvSpPr>
        <p:spPr bwMode="auto">
          <a:xfrm>
            <a:off x="4525963" y="14224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55315" name="Rectangle 84"/>
          <p:cNvSpPr>
            <a:spLocks noChangeArrowheads="1"/>
          </p:cNvSpPr>
          <p:nvPr/>
        </p:nvSpPr>
        <p:spPr bwMode="auto">
          <a:xfrm>
            <a:off x="2682875" y="81057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55316" name="Text Box 8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1.</a:t>
            </a:r>
          </a:p>
        </p:txBody>
      </p:sp>
      <p:sp>
        <p:nvSpPr>
          <p:cNvPr id="55317" name="Text Box 86"/>
          <p:cNvSpPr txBox="1">
            <a:spLocks noChangeArrowheads="1"/>
          </p:cNvSpPr>
          <p:nvPr/>
        </p:nvSpPr>
        <p:spPr bwMode="auto">
          <a:xfrm>
            <a:off x="665163" y="15398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2.</a:t>
            </a:r>
          </a:p>
        </p:txBody>
      </p:sp>
      <p:sp>
        <p:nvSpPr>
          <p:cNvPr id="55318" name="Text Box 87"/>
          <p:cNvSpPr txBox="1">
            <a:spLocks noChangeArrowheads="1"/>
          </p:cNvSpPr>
          <p:nvPr/>
        </p:nvSpPr>
        <p:spPr bwMode="auto">
          <a:xfrm>
            <a:off x="669925" y="21732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3.</a:t>
            </a:r>
          </a:p>
        </p:txBody>
      </p:sp>
      <p:sp>
        <p:nvSpPr>
          <p:cNvPr id="55319" name="Text Box 88"/>
          <p:cNvSpPr txBox="1">
            <a:spLocks noChangeArrowheads="1"/>
          </p:cNvSpPr>
          <p:nvPr/>
        </p:nvSpPr>
        <p:spPr bwMode="auto">
          <a:xfrm>
            <a:off x="676275" y="27193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4.</a:t>
            </a:r>
          </a:p>
        </p:txBody>
      </p:sp>
      <p:sp>
        <p:nvSpPr>
          <p:cNvPr id="55320" name="Text Box 8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5.</a:t>
            </a:r>
          </a:p>
        </p:txBody>
      </p:sp>
      <p:sp>
        <p:nvSpPr>
          <p:cNvPr id="55321" name="Text Box 9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6.</a:t>
            </a:r>
          </a:p>
        </p:txBody>
      </p:sp>
      <p:sp>
        <p:nvSpPr>
          <p:cNvPr id="55322" name="Text Box 9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7.</a:t>
            </a:r>
          </a:p>
        </p:txBody>
      </p:sp>
      <p:sp>
        <p:nvSpPr>
          <p:cNvPr id="55323" name="Text Box 9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8.</a:t>
            </a:r>
          </a:p>
        </p:txBody>
      </p:sp>
      <p:sp>
        <p:nvSpPr>
          <p:cNvPr id="55324" name="Text Box 9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9.</a:t>
            </a:r>
          </a:p>
        </p:txBody>
      </p:sp>
      <p:sp>
        <p:nvSpPr>
          <p:cNvPr id="55325" name="Text Box 94"/>
          <p:cNvSpPr txBox="1">
            <a:spLocks noChangeArrowheads="1"/>
          </p:cNvSpPr>
          <p:nvPr/>
        </p:nvSpPr>
        <p:spPr bwMode="auto">
          <a:xfrm>
            <a:off x="617538" y="81502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10.</a:t>
            </a:r>
          </a:p>
        </p:txBody>
      </p:sp>
      <p:sp>
        <p:nvSpPr>
          <p:cNvPr id="55326" name="Text Box 95"/>
          <p:cNvSpPr txBox="1">
            <a:spLocks noChangeArrowheads="1"/>
          </p:cNvSpPr>
          <p:nvPr/>
        </p:nvSpPr>
        <p:spPr bwMode="auto">
          <a:xfrm>
            <a:off x="352425" y="1035050"/>
            <a:ext cx="3730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p</a:t>
            </a:r>
            <a:endParaRPr lang="en-US" sz="2500" b="1">
              <a:latin typeface="Arial" charset="0"/>
            </a:endParaRPr>
          </a:p>
        </p:txBody>
      </p:sp>
      <p:sp>
        <p:nvSpPr>
          <p:cNvPr id="55327" name="Text Box 96"/>
          <p:cNvSpPr txBox="1">
            <a:spLocks noChangeArrowheads="1"/>
          </p:cNvSpPr>
          <p:nvPr/>
        </p:nvSpPr>
        <p:spPr bwMode="auto">
          <a:xfrm rot="-5388474">
            <a:off x="-388144" y="2394744"/>
            <a:ext cx="18335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4 </a:t>
            </a:r>
            <a:r>
              <a:rPr lang="en-US" sz="2500" b="1"/>
              <a:t>m[itafkqf</a:t>
            </a:r>
          </a:p>
        </p:txBody>
      </p:sp>
      <p:sp>
        <p:nvSpPr>
          <p:cNvPr id="55328" name="Text Box 97"/>
          <p:cNvSpPr txBox="1">
            <a:spLocks noChangeArrowheads="1"/>
          </p:cNvSpPr>
          <p:nvPr/>
        </p:nvSpPr>
        <p:spPr bwMode="auto">
          <a:xfrm rot="-5389253">
            <a:off x="-1015999" y="5473700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3 </a:t>
            </a:r>
            <a:r>
              <a:rPr lang="en-US" sz="2500" b="1"/>
              <a:t>cMtaygfkqf</a:t>
            </a:r>
          </a:p>
        </p:txBody>
      </p:sp>
      <p:sp>
        <p:nvSpPr>
          <p:cNvPr id="55329" name="Text Box 98"/>
          <p:cNvSpPr txBox="1">
            <a:spLocks noChangeArrowheads="1"/>
          </p:cNvSpPr>
          <p:nvPr/>
        </p:nvSpPr>
        <p:spPr bwMode="auto">
          <a:xfrm>
            <a:off x="287338" y="7527925"/>
            <a:ext cx="458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`</a:t>
            </a:r>
          </a:p>
        </p:txBody>
      </p:sp>
      <p:sp>
        <p:nvSpPr>
          <p:cNvPr id="55330" name="Text Box 99"/>
          <p:cNvSpPr txBox="1">
            <a:spLocks noChangeArrowheads="1"/>
          </p:cNvSpPr>
          <p:nvPr/>
        </p:nvSpPr>
        <p:spPr bwMode="auto">
          <a:xfrm>
            <a:off x="333375" y="8035925"/>
            <a:ext cx="4302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;</a:t>
            </a:r>
          </a:p>
        </p:txBody>
      </p:sp>
      <p:grpSp>
        <p:nvGrpSpPr>
          <p:cNvPr id="55331" name="Group 100"/>
          <p:cNvGrpSpPr>
            <a:grpSpLocks/>
          </p:cNvGrpSpPr>
          <p:nvPr/>
        </p:nvGrpSpPr>
        <p:grpSpPr bwMode="auto">
          <a:xfrm>
            <a:off x="258763" y="407988"/>
            <a:ext cx="1768475" cy="357187"/>
            <a:chOff x="148" y="271"/>
            <a:chExt cx="1013" cy="218"/>
          </a:xfrm>
        </p:grpSpPr>
        <p:sp>
          <p:nvSpPr>
            <p:cNvPr id="55550" name="Text Box 10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700" b="1"/>
                <a:t>p</a:t>
              </a:r>
              <a:r>
                <a:rPr lang="en-US" sz="1700" b="1">
                  <a:latin typeface="Arial" charset="0"/>
                </a:rPr>
                <a:t> 7 </a:t>
              </a:r>
              <a:r>
                <a:rPr lang="en-US" sz="1700" b="1"/>
                <a:t>`</a:t>
              </a:r>
              <a:r>
                <a:rPr lang="en-US" sz="1700" b="1">
                  <a:latin typeface="Arial" charset="0"/>
                </a:rPr>
                <a:t> </a:t>
              </a:r>
              <a:r>
                <a:rPr lang="en-US" sz="1700" b="1"/>
                <a:t>;</a:t>
              </a:r>
            </a:p>
          </p:txBody>
        </p:sp>
        <p:sp>
          <p:nvSpPr>
            <p:cNvPr id="55551" name="Line 102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55332" name="AutoShape 103" descr="Dark upward diagonal"/>
          <p:cNvSpPr>
            <a:spLocks noChangeArrowheads="1"/>
          </p:cNvSpPr>
          <p:nvPr/>
        </p:nvSpPr>
        <p:spPr bwMode="auto">
          <a:xfrm>
            <a:off x="468313" y="7239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333" name="Rectangle 104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55334" name="Rectangle 10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55335" name="Line 106"/>
          <p:cNvSpPr>
            <a:spLocks noChangeShapeType="1"/>
          </p:cNvSpPr>
          <p:nvPr/>
        </p:nvSpPr>
        <p:spPr bwMode="auto">
          <a:xfrm>
            <a:off x="3000375" y="15001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AutoShape 10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108"/>
          <p:cNvSpPr>
            <a:spLocks noChangeArrowheads="1"/>
          </p:cNvSpPr>
          <p:nvPr/>
        </p:nvSpPr>
        <p:spPr bwMode="auto">
          <a:xfrm>
            <a:off x="4205288" y="58166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338" name="AutoShape 109"/>
          <p:cNvSpPr>
            <a:spLocks noChangeArrowheads="1"/>
          </p:cNvSpPr>
          <p:nvPr/>
        </p:nvSpPr>
        <p:spPr bwMode="auto">
          <a:xfrm>
            <a:off x="3732213" y="6219825"/>
            <a:ext cx="1751012" cy="1135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Rectangle 110"/>
          <p:cNvSpPr>
            <a:spLocks noChangeArrowheads="1"/>
          </p:cNvSpPr>
          <p:nvPr/>
        </p:nvSpPr>
        <p:spPr bwMode="auto">
          <a:xfrm>
            <a:off x="4521200" y="421481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 b="1">
              <a:latin typeface="Times" charset="0"/>
            </a:endParaRPr>
          </a:p>
        </p:txBody>
      </p:sp>
      <p:sp>
        <p:nvSpPr>
          <p:cNvPr id="55340" name="Line 11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112"/>
          <p:cNvSpPr>
            <a:spLocks noChangeShapeType="1"/>
          </p:cNvSpPr>
          <p:nvPr/>
        </p:nvSpPr>
        <p:spPr bwMode="auto">
          <a:xfrm>
            <a:off x="4506913" y="67310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Text Box 113"/>
          <p:cNvSpPr txBox="1">
            <a:spLocks noChangeArrowheads="1"/>
          </p:cNvSpPr>
          <p:nvPr/>
        </p:nvSpPr>
        <p:spPr bwMode="auto">
          <a:xfrm rot="-5388474">
            <a:off x="945357" y="54284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caitftirmf</a:t>
            </a:r>
            <a:r>
              <a:rPr lang="en-US" sz="1700" b="1">
                <a:latin typeface="Arial" charset="0"/>
              </a:rPr>
              <a:t> (12)</a:t>
            </a:r>
          </a:p>
        </p:txBody>
      </p:sp>
      <p:sp>
        <p:nvSpPr>
          <p:cNvPr id="55343" name="Line 114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Line 115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Text Box 116"/>
          <p:cNvSpPr txBox="1">
            <a:spLocks noChangeArrowheads="1"/>
          </p:cNvSpPr>
          <p:nvPr/>
        </p:nvSpPr>
        <p:spPr bwMode="auto">
          <a:xfrm rot="-5388474">
            <a:off x="4437062" y="23415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kviAt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55346" name="Line 117"/>
          <p:cNvSpPr>
            <a:spLocks noChangeShapeType="1"/>
          </p:cNvSpPr>
          <p:nvPr/>
        </p:nvSpPr>
        <p:spPr bwMode="auto">
          <a:xfrm>
            <a:off x="5478463" y="14224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Line 118"/>
          <p:cNvSpPr>
            <a:spLocks noChangeShapeType="1"/>
          </p:cNvSpPr>
          <p:nvPr/>
        </p:nvSpPr>
        <p:spPr bwMode="auto">
          <a:xfrm>
            <a:off x="5478463" y="42545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Line 119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Line 120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Line 121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Line 122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Line 123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Line 124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125"/>
          <p:cNvSpPr>
            <a:spLocks noChangeShapeType="1"/>
          </p:cNvSpPr>
          <p:nvPr/>
        </p:nvSpPr>
        <p:spPr bwMode="auto">
          <a:xfrm>
            <a:off x="3000375" y="58388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5" name="Line 126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6" name="Line 127"/>
          <p:cNvSpPr>
            <a:spLocks noChangeShapeType="1"/>
          </p:cNvSpPr>
          <p:nvPr/>
        </p:nvSpPr>
        <p:spPr bwMode="auto">
          <a:xfrm>
            <a:off x="3000375" y="62976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7" name="Line 128"/>
          <p:cNvSpPr>
            <a:spLocks noChangeShapeType="1"/>
          </p:cNvSpPr>
          <p:nvPr/>
        </p:nvSpPr>
        <p:spPr bwMode="auto">
          <a:xfrm>
            <a:off x="3006725" y="6565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8" name="Line 129"/>
          <p:cNvSpPr>
            <a:spLocks noChangeShapeType="1"/>
          </p:cNvSpPr>
          <p:nvPr/>
        </p:nvSpPr>
        <p:spPr bwMode="auto">
          <a:xfrm>
            <a:off x="3006725" y="67564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Line 130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0" name="Line 131"/>
          <p:cNvSpPr>
            <a:spLocks noChangeShapeType="1"/>
          </p:cNvSpPr>
          <p:nvPr/>
        </p:nvSpPr>
        <p:spPr bwMode="auto">
          <a:xfrm>
            <a:off x="3006725" y="72151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1" name="Line 132"/>
          <p:cNvSpPr>
            <a:spLocks noChangeShapeType="1"/>
          </p:cNvSpPr>
          <p:nvPr/>
        </p:nvSpPr>
        <p:spPr bwMode="auto">
          <a:xfrm>
            <a:off x="3006725" y="74183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2" name="Line 133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3" name="Line 134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Line 135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5" name="Line 136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6" name="Line 137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7" name="Line 138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8" name="Line 139"/>
          <p:cNvSpPr>
            <a:spLocks noChangeShapeType="1"/>
          </p:cNvSpPr>
          <p:nvPr/>
        </p:nvSpPr>
        <p:spPr bwMode="auto">
          <a:xfrm>
            <a:off x="4606925" y="45704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9" name="Line 140"/>
          <p:cNvSpPr>
            <a:spLocks noChangeShapeType="1"/>
          </p:cNvSpPr>
          <p:nvPr/>
        </p:nvSpPr>
        <p:spPr bwMode="auto">
          <a:xfrm>
            <a:off x="4606925" y="47418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0" name="Line 141"/>
          <p:cNvSpPr>
            <a:spLocks noChangeShapeType="1"/>
          </p:cNvSpPr>
          <p:nvPr/>
        </p:nvSpPr>
        <p:spPr bwMode="auto">
          <a:xfrm>
            <a:off x="4616450" y="495458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1" name="Line 142"/>
          <p:cNvSpPr>
            <a:spLocks noChangeShapeType="1"/>
          </p:cNvSpPr>
          <p:nvPr/>
        </p:nvSpPr>
        <p:spPr bwMode="auto">
          <a:xfrm>
            <a:off x="4606925" y="53721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2" name="Line 143"/>
          <p:cNvSpPr>
            <a:spLocks noChangeShapeType="1"/>
          </p:cNvSpPr>
          <p:nvPr/>
        </p:nvSpPr>
        <p:spPr bwMode="auto">
          <a:xfrm>
            <a:off x="4608513" y="55546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Line 144"/>
          <p:cNvSpPr>
            <a:spLocks noChangeShapeType="1"/>
          </p:cNvSpPr>
          <p:nvPr/>
        </p:nvSpPr>
        <p:spPr bwMode="auto">
          <a:xfrm>
            <a:off x="4610100" y="57451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Line 145"/>
          <p:cNvSpPr>
            <a:spLocks noChangeShapeType="1"/>
          </p:cNvSpPr>
          <p:nvPr/>
        </p:nvSpPr>
        <p:spPr bwMode="auto">
          <a:xfrm>
            <a:off x="4611688" y="59324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5" name="Line 146"/>
          <p:cNvSpPr>
            <a:spLocks noChangeShapeType="1"/>
          </p:cNvSpPr>
          <p:nvPr/>
        </p:nvSpPr>
        <p:spPr bwMode="auto">
          <a:xfrm>
            <a:off x="4610100" y="63087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6" name="Line 147"/>
          <p:cNvSpPr>
            <a:spLocks noChangeShapeType="1"/>
          </p:cNvSpPr>
          <p:nvPr/>
        </p:nvSpPr>
        <p:spPr bwMode="auto">
          <a:xfrm>
            <a:off x="4606925" y="6499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7" name="Line 148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8" name="Line 149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9" name="Line 150"/>
          <p:cNvSpPr>
            <a:spLocks noChangeShapeType="1"/>
          </p:cNvSpPr>
          <p:nvPr/>
        </p:nvSpPr>
        <p:spPr bwMode="auto">
          <a:xfrm>
            <a:off x="4610100" y="75168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80" name="Line 151"/>
          <p:cNvSpPr>
            <a:spLocks noChangeShapeType="1"/>
          </p:cNvSpPr>
          <p:nvPr/>
        </p:nvSpPr>
        <p:spPr bwMode="auto">
          <a:xfrm>
            <a:off x="4621213" y="77390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81" name="Line 152"/>
          <p:cNvSpPr>
            <a:spLocks noChangeShapeType="1"/>
          </p:cNvSpPr>
          <p:nvPr/>
        </p:nvSpPr>
        <p:spPr bwMode="auto">
          <a:xfrm>
            <a:off x="4613275" y="81343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82" name="Line 153"/>
          <p:cNvSpPr>
            <a:spLocks noChangeShapeType="1"/>
          </p:cNvSpPr>
          <p:nvPr/>
        </p:nvSpPr>
        <p:spPr bwMode="auto">
          <a:xfrm>
            <a:off x="4606925" y="8315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83" name="Line 154"/>
          <p:cNvSpPr>
            <a:spLocks noChangeShapeType="1"/>
          </p:cNvSpPr>
          <p:nvPr/>
        </p:nvSpPr>
        <p:spPr bwMode="auto">
          <a:xfrm>
            <a:off x="4608513" y="84978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84" name="AutoShape 155" descr="70%"/>
          <p:cNvSpPr>
            <a:spLocks noChangeArrowheads="1"/>
          </p:cNvSpPr>
          <p:nvPr/>
        </p:nvSpPr>
        <p:spPr bwMode="auto">
          <a:xfrm>
            <a:off x="2532063" y="15557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385" name="AutoShape 156" descr="20%"/>
          <p:cNvSpPr>
            <a:spLocks noChangeArrowheads="1"/>
          </p:cNvSpPr>
          <p:nvPr/>
        </p:nvSpPr>
        <p:spPr bwMode="auto">
          <a:xfrm>
            <a:off x="3408363" y="15795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386" name="Text Box 157"/>
          <p:cNvSpPr txBox="1">
            <a:spLocks noChangeArrowheads="1"/>
          </p:cNvSpPr>
          <p:nvPr/>
        </p:nvSpPr>
        <p:spPr bwMode="auto">
          <a:xfrm>
            <a:off x="1069975" y="1212850"/>
            <a:ext cx="1187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</a:t>
            </a:r>
            <a:r>
              <a:rPr lang="en-US" sz="800" i="1">
                <a:latin typeface="Arial" charset="0"/>
              </a:rPr>
              <a:t>:</a:t>
            </a:r>
            <a:r>
              <a:rPr lang="en-US" sz="500" b="1" i="1">
                <a:latin typeface="Arial" charset="0"/>
              </a:rPr>
              <a:t>                  </a:t>
            </a:r>
            <a:r>
              <a:rPr lang="en-US" sz="800" i="1"/>
              <a:t>ki.M 2000 – M[fp&lt;</a:t>
            </a:r>
            <a:endParaRPr lang="en-US" sz="800" i="1">
              <a:latin typeface="Arial" charset="0"/>
            </a:endParaRPr>
          </a:p>
        </p:txBody>
      </p:sp>
      <p:sp>
        <p:nvSpPr>
          <p:cNvPr id="55387" name="Text Box 158"/>
          <p:cNvSpPr txBox="1">
            <a:spLocks noChangeArrowheads="1"/>
          </p:cNvSpPr>
          <p:nvPr/>
        </p:nvSpPr>
        <p:spPr bwMode="auto">
          <a:xfrm>
            <a:off x="1076325" y="1639888"/>
            <a:ext cx="10477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55388" name="Text Box 159"/>
          <p:cNvSpPr txBox="1">
            <a:spLocks noChangeArrowheads="1"/>
          </p:cNvSpPr>
          <p:nvPr/>
        </p:nvSpPr>
        <p:spPr bwMode="auto">
          <a:xfrm>
            <a:off x="1069975" y="22701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55389" name="Text Box 160"/>
          <p:cNvSpPr txBox="1">
            <a:spLocks noChangeArrowheads="1"/>
          </p:cNvSpPr>
          <p:nvPr/>
        </p:nvSpPr>
        <p:spPr bwMode="auto">
          <a:xfrm>
            <a:off x="1079500" y="282257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55390" name="Text Box 161"/>
          <p:cNvSpPr txBox="1">
            <a:spLocks noChangeArrowheads="1"/>
          </p:cNvSpPr>
          <p:nvPr/>
        </p:nvSpPr>
        <p:spPr bwMode="auto">
          <a:xfrm>
            <a:off x="1074738" y="3919538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55391" name="Text Box 162"/>
          <p:cNvSpPr txBox="1">
            <a:spLocks noChangeArrowheads="1"/>
          </p:cNvSpPr>
          <p:nvPr/>
        </p:nvSpPr>
        <p:spPr bwMode="auto">
          <a:xfrm>
            <a:off x="1079500" y="486092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55392" name="Text Box 163"/>
          <p:cNvSpPr txBox="1">
            <a:spLocks noChangeArrowheads="1"/>
          </p:cNvSpPr>
          <p:nvPr/>
        </p:nvSpPr>
        <p:spPr bwMode="auto">
          <a:xfrm>
            <a:off x="1084263" y="565467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55393" name="Text Box 164"/>
          <p:cNvSpPr txBox="1">
            <a:spLocks noChangeArrowheads="1"/>
          </p:cNvSpPr>
          <p:nvPr/>
        </p:nvSpPr>
        <p:spPr bwMode="auto">
          <a:xfrm>
            <a:off x="1074738" y="68802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55394" name="Text Box 165"/>
          <p:cNvSpPr txBox="1">
            <a:spLocks noChangeArrowheads="1"/>
          </p:cNvSpPr>
          <p:nvPr/>
        </p:nvSpPr>
        <p:spPr bwMode="auto">
          <a:xfrm>
            <a:off x="1074738" y="7645400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55395" name="Text Box 166"/>
          <p:cNvSpPr txBox="1">
            <a:spLocks noChangeArrowheads="1"/>
          </p:cNvSpPr>
          <p:nvPr/>
        </p:nvSpPr>
        <p:spPr bwMode="auto">
          <a:xfrm>
            <a:off x="1074738" y="83026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55396" name="Text Box 167"/>
          <p:cNvSpPr txBox="1">
            <a:spLocks noChangeArrowheads="1"/>
          </p:cNvSpPr>
          <p:nvPr/>
        </p:nvSpPr>
        <p:spPr bwMode="auto">
          <a:xfrm>
            <a:off x="1966913" y="1217613"/>
            <a:ext cx="544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Family                                           Sin                                       Flood                              Tower</a:t>
            </a:r>
          </a:p>
        </p:txBody>
      </p:sp>
      <p:sp>
        <p:nvSpPr>
          <p:cNvPr id="55397" name="Text Box 168"/>
          <p:cNvSpPr txBox="1">
            <a:spLocks noChangeArrowheads="1"/>
          </p:cNvSpPr>
          <p:nvPr/>
        </p:nvSpPr>
        <p:spPr bwMode="auto">
          <a:xfrm>
            <a:off x="1966913" y="1647825"/>
            <a:ext cx="544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L-S-B                                           Isaac                                       Jacob                              12 Sons</a:t>
            </a:r>
          </a:p>
        </p:txBody>
      </p:sp>
      <p:sp>
        <p:nvSpPr>
          <p:cNvPr id="55398" name="Text Box 169"/>
          <p:cNvSpPr txBox="1">
            <a:spLocks noChangeArrowheads="1"/>
          </p:cNvSpPr>
          <p:nvPr/>
        </p:nvSpPr>
        <p:spPr bwMode="auto">
          <a:xfrm>
            <a:off x="1884363" y="28241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Sinai                                           M-C-C                                       Kadesh                              40 Years            5 Sermons</a:t>
            </a:r>
          </a:p>
        </p:txBody>
      </p:sp>
      <p:sp>
        <p:nvSpPr>
          <p:cNvPr id="55399" name="Text Box 170"/>
          <p:cNvSpPr txBox="1">
            <a:spLocks noChangeArrowheads="1"/>
          </p:cNvSpPr>
          <p:nvPr/>
        </p:nvSpPr>
        <p:spPr bwMode="auto">
          <a:xfrm>
            <a:off x="1971675" y="22717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Slavery                                           430</a:t>
            </a:r>
          </a:p>
        </p:txBody>
      </p:sp>
      <p:sp>
        <p:nvSpPr>
          <p:cNvPr id="55400" name="Text Box 171"/>
          <p:cNvSpPr txBox="1">
            <a:spLocks noChangeArrowheads="1"/>
          </p:cNvSpPr>
          <p:nvPr/>
        </p:nvSpPr>
        <p:spPr bwMode="auto">
          <a:xfrm>
            <a:off x="1792288" y="39243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Jericho/Ai                                           Land Divided                                       </a:t>
            </a:r>
          </a:p>
        </p:txBody>
      </p:sp>
      <p:sp>
        <p:nvSpPr>
          <p:cNvPr id="55401" name="Text Box 172"/>
          <p:cNvSpPr txBox="1">
            <a:spLocks noChangeArrowheads="1"/>
          </p:cNvSpPr>
          <p:nvPr/>
        </p:nvSpPr>
        <p:spPr bwMode="auto">
          <a:xfrm>
            <a:off x="1792288" y="48704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Judges                                           350 Years                                       </a:t>
            </a:r>
          </a:p>
        </p:txBody>
      </p:sp>
      <p:grpSp>
        <p:nvGrpSpPr>
          <p:cNvPr id="55402" name="Group 173"/>
          <p:cNvGrpSpPr>
            <a:grpSpLocks/>
          </p:cNvGrpSpPr>
          <p:nvPr/>
        </p:nvGrpSpPr>
        <p:grpSpPr bwMode="auto">
          <a:xfrm>
            <a:off x="1714500" y="5637213"/>
            <a:ext cx="874713" cy="715962"/>
            <a:chOff x="976" y="3542"/>
            <a:chExt cx="453" cy="437"/>
          </a:xfrm>
        </p:grpSpPr>
        <p:sp>
          <p:nvSpPr>
            <p:cNvPr id="55547" name="Text Box 174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S-D-S </a:t>
              </a:r>
              <a:r>
                <a:rPr lang="en-US" sz="500" b="1" u="sng">
                  <a:latin typeface="Arial" charset="0"/>
                </a:rPr>
                <a:t>SPLIT</a:t>
              </a:r>
              <a:endParaRPr lang="en-US" sz="500" b="1">
                <a:latin typeface="Arial" charset="0"/>
              </a:endParaRPr>
            </a:p>
          </p:txBody>
        </p:sp>
        <p:sp>
          <p:nvSpPr>
            <p:cNvPr id="55548" name="Text Box 175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N:North                                              10 Tribes                 Israel    20-J                      200                         Assyria                                        </a:t>
              </a:r>
            </a:p>
          </p:txBody>
        </p:sp>
        <p:sp>
          <p:nvSpPr>
            <p:cNvPr id="55549" name="Text Box 176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S:South                                              2 Tribes                 Judah  20-R                      350                         Babylon                                        </a:t>
              </a:r>
            </a:p>
          </p:txBody>
        </p:sp>
      </p:grpSp>
      <p:sp>
        <p:nvSpPr>
          <p:cNvPr id="55403" name="Text Box 177"/>
          <p:cNvSpPr txBox="1">
            <a:spLocks noChangeArrowheads="1"/>
          </p:cNvSpPr>
          <p:nvPr/>
        </p:nvSpPr>
        <p:spPr bwMode="auto">
          <a:xfrm>
            <a:off x="1793875" y="68722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70 Years                                           2 Tribes                    100 Years                                50,000 People                                 Z-E-N                                       </a:t>
            </a:r>
          </a:p>
        </p:txBody>
      </p:sp>
      <p:sp>
        <p:nvSpPr>
          <p:cNvPr id="55404" name="Text Box 178"/>
          <p:cNvSpPr txBox="1">
            <a:spLocks noChangeArrowheads="1"/>
          </p:cNvSpPr>
          <p:nvPr/>
        </p:nvSpPr>
        <p:spPr bwMode="auto">
          <a:xfrm>
            <a:off x="1801813" y="7732713"/>
            <a:ext cx="7413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Alex the Greek                                           Roman Systems</a:t>
            </a:r>
          </a:p>
        </p:txBody>
      </p:sp>
      <p:sp>
        <p:nvSpPr>
          <p:cNvPr id="55405" name="Text Box 179"/>
          <p:cNvSpPr txBox="1">
            <a:spLocks noChangeArrowheads="1"/>
          </p:cNvSpPr>
          <p:nvPr/>
        </p:nvSpPr>
        <p:spPr bwMode="auto">
          <a:xfrm>
            <a:off x="1797050" y="82407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Life                                           Cross                    Church</a:t>
            </a:r>
          </a:p>
        </p:txBody>
      </p:sp>
      <p:sp>
        <p:nvSpPr>
          <p:cNvPr id="55406" name="Text Box 180"/>
          <p:cNvSpPr txBox="1">
            <a:spLocks noChangeArrowheads="1"/>
          </p:cNvSpPr>
          <p:nvPr/>
        </p:nvSpPr>
        <p:spPr bwMode="auto">
          <a:xfrm>
            <a:off x="4956175" y="14271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circa:</a:t>
            </a:r>
            <a:endParaRPr lang="en-US" sz="2500">
              <a:latin typeface="Arial" charset="0"/>
            </a:endParaRPr>
          </a:p>
        </p:txBody>
      </p:sp>
      <p:sp>
        <p:nvSpPr>
          <p:cNvPr id="55407" name="Line 181"/>
          <p:cNvSpPr>
            <a:spLocks noChangeShapeType="1"/>
          </p:cNvSpPr>
          <p:nvPr/>
        </p:nvSpPr>
        <p:spPr bwMode="auto">
          <a:xfrm>
            <a:off x="5043488" y="16446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8" name="Text Box 182"/>
          <p:cNvSpPr txBox="1">
            <a:spLocks noChangeArrowheads="1"/>
          </p:cNvSpPr>
          <p:nvPr/>
        </p:nvSpPr>
        <p:spPr bwMode="auto">
          <a:xfrm>
            <a:off x="4473575" y="1814513"/>
            <a:ext cx="1039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" b="1">
                <a:latin typeface="Arial" charset="0"/>
              </a:rPr>
              <a:t>ALL</a:t>
            </a:r>
            <a:r>
              <a:rPr lang="en-US" sz="500" b="1">
                <a:latin typeface="Arial" charset="0"/>
              </a:rPr>
              <a:t> OTHER </a:t>
            </a:r>
            <a:r>
              <a:rPr lang="ja-JP" altLang="en-US" sz="500" b="1">
                <a:latin typeface="Arial" charset="0"/>
              </a:rPr>
              <a:t>“</a:t>
            </a:r>
            <a:r>
              <a:rPr lang="en-US" altLang="ja-JP" sz="500" b="1">
                <a:latin typeface="Arial" charset="0"/>
              </a:rPr>
              <a:t>WRITINGS</a:t>
            </a:r>
            <a:r>
              <a:rPr lang="ja-JP" altLang="en-US" sz="500" b="1">
                <a:latin typeface="Arial" charset="0"/>
              </a:rPr>
              <a:t>”</a:t>
            </a:r>
            <a:r>
              <a:rPr lang="en-US" altLang="ja-JP" sz="500" b="1">
                <a:latin typeface="Arial" charset="0"/>
              </a:rPr>
              <a:t> ARE            FROM THE          </a:t>
            </a:r>
            <a:r>
              <a:rPr lang="ja-JP" altLang="en-US" sz="500" b="1">
                <a:latin typeface="Arial" charset="0"/>
              </a:rPr>
              <a:t>“</a:t>
            </a:r>
            <a:r>
              <a:rPr lang="en-US" altLang="ja-JP" sz="500" b="1">
                <a:latin typeface="Arial" charset="0"/>
              </a:rPr>
              <a:t>ROYALTY</a:t>
            </a:r>
            <a:r>
              <a:rPr lang="ja-JP" altLang="en-US" sz="500" b="1">
                <a:latin typeface="Arial" charset="0"/>
              </a:rPr>
              <a:t>”</a:t>
            </a:r>
            <a:r>
              <a:rPr lang="en-US" altLang="ja-JP" sz="500" b="1">
                <a:latin typeface="Arial" charset="0"/>
              </a:rPr>
              <a:t> PERIOD</a:t>
            </a:r>
            <a:endParaRPr lang="en-US" sz="500" b="1">
              <a:latin typeface="Arial" charset="0"/>
            </a:endParaRPr>
          </a:p>
        </p:txBody>
      </p:sp>
      <p:sp>
        <p:nvSpPr>
          <p:cNvPr id="55409" name="Line 185"/>
          <p:cNvSpPr>
            <a:spLocks noChangeShapeType="1"/>
          </p:cNvSpPr>
          <p:nvPr/>
        </p:nvSpPr>
        <p:spPr bwMode="auto">
          <a:xfrm>
            <a:off x="4629150" y="50117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0" name="Text Box 189"/>
          <p:cNvSpPr txBox="1">
            <a:spLocks noChangeArrowheads="1"/>
          </p:cNvSpPr>
          <p:nvPr/>
        </p:nvSpPr>
        <p:spPr bwMode="auto">
          <a:xfrm>
            <a:off x="4498975" y="50196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5411" name="Text Box 190"/>
          <p:cNvSpPr txBox="1">
            <a:spLocks noChangeArrowheads="1"/>
          </p:cNvSpPr>
          <p:nvPr/>
        </p:nvSpPr>
        <p:spPr bwMode="auto">
          <a:xfrm>
            <a:off x="4392613" y="61452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5412" name="Text Box 191"/>
          <p:cNvSpPr txBox="1">
            <a:spLocks noChangeArrowheads="1"/>
          </p:cNvSpPr>
          <p:nvPr/>
        </p:nvSpPr>
        <p:spPr bwMode="auto">
          <a:xfrm>
            <a:off x="4484688" y="716280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5413" name="Text Box 192"/>
          <p:cNvSpPr txBox="1">
            <a:spLocks noChangeArrowheads="1"/>
          </p:cNvSpPr>
          <p:nvPr/>
        </p:nvSpPr>
        <p:spPr bwMode="auto">
          <a:xfrm>
            <a:off x="4484688" y="738505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5414" name="Line 193"/>
          <p:cNvSpPr>
            <a:spLocks noChangeShapeType="1"/>
          </p:cNvSpPr>
          <p:nvPr/>
        </p:nvSpPr>
        <p:spPr bwMode="auto">
          <a:xfrm>
            <a:off x="4611688" y="59991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5" name="Line 194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6" name="Line 195"/>
          <p:cNvSpPr>
            <a:spLocks noChangeShapeType="1"/>
          </p:cNvSpPr>
          <p:nvPr/>
        </p:nvSpPr>
        <p:spPr bwMode="auto">
          <a:xfrm>
            <a:off x="4597400" y="78009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417" name="Group 196"/>
          <p:cNvGrpSpPr>
            <a:grpSpLocks/>
          </p:cNvGrpSpPr>
          <p:nvPr/>
        </p:nvGrpSpPr>
        <p:grpSpPr bwMode="auto">
          <a:xfrm>
            <a:off x="3724275" y="3265488"/>
            <a:ext cx="477838" cy="352425"/>
            <a:chOff x="3710" y="2489"/>
            <a:chExt cx="273" cy="215"/>
          </a:xfrm>
        </p:grpSpPr>
        <p:grpSp>
          <p:nvGrpSpPr>
            <p:cNvPr id="55543" name="Group 19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55545" name="Picture 19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46" name="Rectangle 19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55544" name="Text Box 20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LC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5418" name="Group 201"/>
          <p:cNvGrpSpPr>
            <a:grpSpLocks/>
          </p:cNvGrpSpPr>
          <p:nvPr/>
        </p:nvGrpSpPr>
        <p:grpSpPr bwMode="auto">
          <a:xfrm>
            <a:off x="3754438" y="1249363"/>
            <a:ext cx="476250" cy="352425"/>
            <a:chOff x="3710" y="2489"/>
            <a:chExt cx="273" cy="215"/>
          </a:xfrm>
        </p:grpSpPr>
        <p:grpSp>
          <p:nvGrpSpPr>
            <p:cNvPr id="55539" name="Group 20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55541" name="Picture 20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42" name="Rectangle 20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55540" name="Text Box 20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AC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5419" name="Group 206"/>
          <p:cNvGrpSpPr>
            <a:grpSpLocks/>
          </p:cNvGrpSpPr>
          <p:nvPr/>
        </p:nvGrpSpPr>
        <p:grpSpPr bwMode="auto">
          <a:xfrm>
            <a:off x="3754438" y="5534025"/>
            <a:ext cx="476250" cy="352425"/>
            <a:chOff x="3710" y="2489"/>
            <a:chExt cx="273" cy="215"/>
          </a:xfrm>
        </p:grpSpPr>
        <p:grpSp>
          <p:nvGrpSpPr>
            <p:cNvPr id="55535" name="Group 20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55537" name="Picture 20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38" name="Rectangle 20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55536" name="Text Box 21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DC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5420" name="Group 211"/>
          <p:cNvGrpSpPr>
            <a:grpSpLocks/>
          </p:cNvGrpSpPr>
          <p:nvPr/>
        </p:nvGrpSpPr>
        <p:grpSpPr bwMode="auto">
          <a:xfrm>
            <a:off x="5086350" y="6024563"/>
            <a:ext cx="477838" cy="352425"/>
            <a:chOff x="3710" y="2489"/>
            <a:chExt cx="273" cy="215"/>
          </a:xfrm>
        </p:grpSpPr>
        <p:grpSp>
          <p:nvGrpSpPr>
            <p:cNvPr id="55531" name="Group 21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55533" name="Picture 21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34" name="Rectangle 21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55532" name="Text Box 21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NC</a:t>
              </a:r>
              <a:endParaRPr lang="en-US" sz="1000" b="1">
                <a:latin typeface="Arial" charset="0"/>
              </a:endParaRPr>
            </a:p>
          </p:txBody>
        </p:sp>
      </p:grpSp>
      <p:sp>
        <p:nvSpPr>
          <p:cNvPr id="55421" name="Text Box 216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55422" name="Text Box 217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55423" name="Text Box 218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55424" name="Text Box 219"/>
          <p:cNvSpPr txBox="1">
            <a:spLocks noChangeArrowheads="1"/>
          </p:cNvSpPr>
          <p:nvPr/>
        </p:nvSpPr>
        <p:spPr bwMode="auto">
          <a:xfrm>
            <a:off x="4294188" y="33877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55425" name="Text Box 220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2.</a:t>
            </a:r>
          </a:p>
        </p:txBody>
      </p:sp>
      <p:sp>
        <p:nvSpPr>
          <p:cNvPr id="55426" name="Text Box 222"/>
          <p:cNvSpPr txBox="1">
            <a:spLocks noChangeArrowheads="1"/>
          </p:cNvSpPr>
          <p:nvPr/>
        </p:nvSpPr>
        <p:spPr bwMode="auto">
          <a:xfrm>
            <a:off x="2636838" y="8067675"/>
            <a:ext cx="1603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100" b="1"/>
              <a:t>p&lt;tiy "bfpaD</a:t>
            </a:r>
            <a:r>
              <a:rPr lang="en-US" sz="400" b="1">
                <a:latin typeface="Arial" charset="0"/>
              </a:rPr>
              <a:t>                                           GOSPELS…ACTS…EPISTLES…REVELATION</a:t>
            </a:r>
          </a:p>
        </p:txBody>
      </p:sp>
      <p:sp>
        <p:nvSpPr>
          <p:cNvPr id="55427" name="Text Box 223"/>
          <p:cNvSpPr txBox="1">
            <a:spLocks noChangeArrowheads="1"/>
          </p:cNvSpPr>
          <p:nvPr/>
        </p:nvSpPr>
        <p:spPr bwMode="auto">
          <a:xfrm>
            <a:off x="2595563" y="7688263"/>
            <a:ext cx="160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©2006 John Fryman</a:t>
            </a:r>
            <a:endParaRPr lang="en-US" sz="400" b="1">
              <a:latin typeface="Arial" charset="0"/>
            </a:endParaRPr>
          </a:p>
        </p:txBody>
      </p:sp>
      <p:sp>
        <p:nvSpPr>
          <p:cNvPr id="55428" name="Text Box 224"/>
          <p:cNvSpPr txBox="1">
            <a:spLocks noChangeArrowheads="1"/>
          </p:cNvSpPr>
          <p:nvPr/>
        </p:nvSpPr>
        <p:spPr bwMode="auto">
          <a:xfrm>
            <a:off x="2822575" y="5392738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55429" name="Text Box 225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(D)</a:t>
            </a:r>
          </a:p>
        </p:txBody>
      </p:sp>
      <p:sp>
        <p:nvSpPr>
          <p:cNvPr id="55430" name="Text Box 226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55431" name="Text Box 227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55432" name="Text Box 228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55433" name="Text Box 229"/>
          <p:cNvSpPr txBox="1">
            <a:spLocks noChangeArrowheads="1"/>
          </p:cNvSpPr>
          <p:nvPr/>
        </p:nvSpPr>
        <p:spPr bwMode="auto">
          <a:xfrm>
            <a:off x="2913063" y="48291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500">
              <a:latin typeface="Arial" charset="0"/>
            </a:endParaRPr>
          </a:p>
        </p:txBody>
      </p:sp>
      <p:sp>
        <p:nvSpPr>
          <p:cNvPr id="55434" name="Text Box 230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500">
              <a:latin typeface="Arial" charset="0"/>
            </a:endParaRPr>
          </a:p>
        </p:txBody>
      </p:sp>
      <p:sp>
        <p:nvSpPr>
          <p:cNvPr id="55435" name="Text Box 231"/>
          <p:cNvSpPr txBox="1">
            <a:spLocks noChangeArrowheads="1"/>
          </p:cNvSpPr>
          <p:nvPr/>
        </p:nvSpPr>
        <p:spPr bwMode="auto">
          <a:xfrm>
            <a:off x="3062288" y="39465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500">
              <a:latin typeface="Arial" charset="0"/>
            </a:endParaRPr>
          </a:p>
        </p:txBody>
      </p:sp>
      <p:sp>
        <p:nvSpPr>
          <p:cNvPr id="55436" name="AutoShape 232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437" name="Text Box 233"/>
          <p:cNvSpPr txBox="1">
            <a:spLocks noChangeArrowheads="1"/>
          </p:cNvSpPr>
          <p:nvPr/>
        </p:nvSpPr>
        <p:spPr bwMode="auto">
          <a:xfrm>
            <a:off x="2814638" y="63960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51114" name="Text Box 234"/>
          <p:cNvSpPr txBox="1">
            <a:spLocks noChangeArrowheads="1"/>
          </p:cNvSpPr>
          <p:nvPr/>
        </p:nvSpPr>
        <p:spPr bwMode="auto">
          <a:xfrm>
            <a:off x="1612900" y="438150"/>
            <a:ext cx="432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</p:spPr>
        <p:txBody>
          <a:bodyPr lIns="91438" rIns="914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ＭＳ Ｐゴシック" charset="-128"/>
                <a:cs typeface="ＭＳ Ｐゴシック" charset="-128"/>
              </a:rPr>
              <a:t>“</a:t>
            </a:r>
            <a:r>
              <a:rPr lang="en-US" sz="20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p&lt;tftkgfkAq oZgfK pDtfTtlf</a:t>
            </a:r>
            <a:r>
              <a:rPr lang="en-US" sz="2000" b="1" i="1">
                <a:latin typeface="Comic Sans MS" charset="0"/>
                <a:ea typeface="ＭＳ Ｐゴシック" charset="-128"/>
                <a:cs typeface="ＭＳ Ｐゴシック" charset="-128"/>
              </a:rPr>
              <a:t>:”       </a:t>
            </a:r>
          </a:p>
        </p:txBody>
      </p:sp>
      <p:sp>
        <p:nvSpPr>
          <p:cNvPr id="55439" name="Text Box 235"/>
          <p:cNvSpPr txBox="1">
            <a:spLocks noChangeArrowheads="1"/>
          </p:cNvSpPr>
          <p:nvPr/>
        </p:nvSpPr>
        <p:spPr bwMode="auto">
          <a:xfrm>
            <a:off x="2441575" y="0"/>
            <a:ext cx="414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b="1" i="1">
                <a:latin typeface="Comic Sans MS" charset="0"/>
              </a:rPr>
              <a:t>Seminar Study Help Number</a:t>
            </a:r>
          </a:p>
        </p:txBody>
      </p:sp>
      <p:sp>
        <p:nvSpPr>
          <p:cNvPr id="55440" name="Line 236"/>
          <p:cNvSpPr>
            <a:spLocks noChangeShapeType="1"/>
          </p:cNvSpPr>
          <p:nvPr/>
        </p:nvSpPr>
        <p:spPr bwMode="auto">
          <a:xfrm>
            <a:off x="411163" y="4000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41" name="Line 237"/>
          <p:cNvSpPr>
            <a:spLocks noChangeShapeType="1"/>
          </p:cNvSpPr>
          <p:nvPr/>
        </p:nvSpPr>
        <p:spPr bwMode="auto">
          <a:xfrm>
            <a:off x="544513" y="90201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42" name="Text Box 238"/>
          <p:cNvSpPr txBox="1">
            <a:spLocks noChangeArrowheads="1"/>
          </p:cNvSpPr>
          <p:nvPr/>
        </p:nvSpPr>
        <p:spPr bwMode="auto">
          <a:xfrm>
            <a:off x="2895600" y="1271588"/>
            <a:ext cx="10318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~tiyakmmf</a:t>
            </a:r>
          </a:p>
        </p:txBody>
      </p:sp>
      <p:sp>
        <p:nvSpPr>
          <p:cNvPr id="55443" name="Text Box 239"/>
          <p:cNvSpPr txBox="1">
            <a:spLocks noChangeArrowheads="1"/>
          </p:cNvSpPr>
          <p:nvPr/>
        </p:nvSpPr>
        <p:spPr bwMode="auto">
          <a:xfrm>
            <a:off x="2981325" y="2857500"/>
            <a:ext cx="11509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Elviyrakmmf</a:t>
            </a:r>
          </a:p>
        </p:txBody>
      </p:sp>
      <p:sp>
        <p:nvSpPr>
          <p:cNvPr id="55444" name="Text Box 240"/>
          <p:cNvSpPr txBox="1">
            <a:spLocks noChangeArrowheads="1"/>
          </p:cNvSpPr>
          <p:nvPr/>
        </p:nvSpPr>
        <p:spPr bwMode="auto">
          <a:xfrm>
            <a:off x="2986088" y="3089275"/>
            <a:ext cx="11255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']f]akmmf</a:t>
            </a:r>
          </a:p>
        </p:txBody>
      </p:sp>
      <p:sp>
        <p:nvSpPr>
          <p:cNvPr id="55445" name="Text Box 241"/>
          <p:cNvSpPr txBox="1">
            <a:spLocks noChangeArrowheads="1"/>
          </p:cNvSpPr>
          <p:nvPr/>
        </p:nvSpPr>
        <p:spPr bwMode="auto">
          <a:xfrm>
            <a:off x="3033713" y="3362325"/>
            <a:ext cx="881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</a:rPr>
              <a:t>upakmmf</a:t>
            </a:r>
          </a:p>
        </p:txBody>
      </p:sp>
      <p:sp>
        <p:nvSpPr>
          <p:cNvPr id="55446" name="Line 242"/>
          <p:cNvSpPr>
            <a:spLocks noChangeShapeType="1"/>
          </p:cNvSpPr>
          <p:nvPr/>
        </p:nvSpPr>
        <p:spPr bwMode="auto">
          <a:xfrm>
            <a:off x="3006725" y="35718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47" name="Text Box 243"/>
          <p:cNvSpPr txBox="1">
            <a:spLocks noChangeArrowheads="1"/>
          </p:cNvSpPr>
          <p:nvPr/>
        </p:nvSpPr>
        <p:spPr bwMode="auto">
          <a:xfrm>
            <a:off x="2984500" y="2586038"/>
            <a:ext cx="10810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yatftrakmmf</a:t>
            </a:r>
          </a:p>
        </p:txBody>
      </p:sp>
      <p:sp>
        <p:nvSpPr>
          <p:cNvPr id="55448" name="Text Box 244"/>
          <p:cNvSpPr txBox="1">
            <a:spLocks noChangeArrowheads="1"/>
          </p:cNvSpPr>
          <p:nvPr/>
        </p:nvSpPr>
        <p:spPr bwMode="auto">
          <a:xfrm>
            <a:off x="4362450" y="16637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</a:rPr>
              <a:t>Eyap&lt;</a:t>
            </a:r>
          </a:p>
        </p:txBody>
      </p:sp>
      <p:sp>
        <p:nvSpPr>
          <p:cNvPr id="55449" name="Text Box 245"/>
          <p:cNvSpPr txBox="1">
            <a:spLocks noChangeArrowheads="1"/>
          </p:cNvSpPr>
          <p:nvPr/>
        </p:nvSpPr>
        <p:spPr bwMode="auto">
          <a:xfrm>
            <a:off x="4379913" y="2254250"/>
            <a:ext cx="99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</a:rPr>
              <a:t>cgfkitmf</a:t>
            </a:r>
          </a:p>
        </p:txBody>
      </p:sp>
      <p:sp>
        <p:nvSpPr>
          <p:cNvPr id="55450" name="Text Box 246"/>
          <p:cNvSpPr txBox="1">
            <a:spLocks noChangeArrowheads="1"/>
          </p:cNvSpPr>
          <p:nvPr/>
        </p:nvSpPr>
        <p:spPr bwMode="auto">
          <a:xfrm>
            <a:off x="4360863" y="2667000"/>
            <a:ext cx="9985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nIti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55451" name="Text Box 247"/>
          <p:cNvSpPr txBox="1">
            <a:spLocks noChangeArrowheads="1"/>
          </p:cNvSpPr>
          <p:nvPr/>
        </p:nvSpPr>
        <p:spPr bwMode="auto">
          <a:xfrm>
            <a:off x="4354513" y="3046413"/>
            <a:ext cx="9985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pirc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55452" name="Text Box 248"/>
          <p:cNvSpPr txBox="1">
            <a:spLocks noChangeArrowheads="1"/>
          </p:cNvSpPr>
          <p:nvPr/>
        </p:nvSpPr>
        <p:spPr bwMode="auto">
          <a:xfrm>
            <a:off x="4362450" y="3459163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u[f[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55453" name="Text Box 249"/>
          <p:cNvSpPr txBox="1">
            <a:spLocks noChangeArrowheads="1"/>
          </p:cNvSpPr>
          <p:nvPr/>
        </p:nvSpPr>
        <p:spPr bwMode="auto">
          <a:xfrm>
            <a:off x="4919663" y="1611313"/>
            <a:ext cx="6429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  <a:latin typeface="Arial" charset="0"/>
              </a:rPr>
              <a:t>Abra-          ham</a:t>
            </a:r>
          </a:p>
        </p:txBody>
      </p:sp>
      <p:sp>
        <p:nvSpPr>
          <p:cNvPr id="55454" name="Text Box 250"/>
          <p:cNvSpPr txBox="1">
            <a:spLocks noChangeArrowheads="1"/>
          </p:cNvSpPr>
          <p:nvPr/>
        </p:nvSpPr>
        <p:spPr bwMode="auto">
          <a:xfrm>
            <a:off x="4627563" y="2155825"/>
            <a:ext cx="87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1/2 David                1 Moses</a:t>
            </a:r>
          </a:p>
        </p:txBody>
      </p:sp>
      <p:sp>
        <p:nvSpPr>
          <p:cNvPr id="55455" name="Text Box 251"/>
          <p:cNvSpPr txBox="1">
            <a:spLocks noChangeArrowheads="1"/>
          </p:cNvSpPr>
          <p:nvPr/>
        </p:nvSpPr>
        <p:spPr bwMode="auto">
          <a:xfrm>
            <a:off x="4635500" y="2498725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on                     Living</a:t>
            </a:r>
          </a:p>
        </p:txBody>
      </p:sp>
      <p:sp>
        <p:nvSpPr>
          <p:cNvPr id="55456" name="Text Box 252"/>
          <p:cNvSpPr txBox="1">
            <a:spLocks noChangeArrowheads="1"/>
          </p:cNvSpPr>
          <p:nvPr/>
        </p:nvSpPr>
        <p:spPr bwMode="auto">
          <a:xfrm>
            <a:off x="4629150" y="2879725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on                         Life</a:t>
            </a:r>
          </a:p>
        </p:txBody>
      </p:sp>
      <p:sp>
        <p:nvSpPr>
          <p:cNvPr id="55457" name="Text Box 253"/>
          <p:cNvSpPr txBox="1">
            <a:spLocks noChangeArrowheads="1"/>
          </p:cNvSpPr>
          <p:nvPr/>
        </p:nvSpPr>
        <p:spPr bwMode="auto">
          <a:xfrm>
            <a:off x="4635500" y="3284538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  on                 Marriage</a:t>
            </a:r>
          </a:p>
        </p:txBody>
      </p:sp>
      <p:sp>
        <p:nvSpPr>
          <p:cNvPr id="55458" name="Text Box 254"/>
          <p:cNvSpPr txBox="1">
            <a:spLocks noChangeArrowheads="1"/>
          </p:cNvSpPr>
          <p:nvPr/>
        </p:nvSpPr>
        <p:spPr bwMode="auto">
          <a:xfrm>
            <a:off x="3067050" y="3852863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EyaCva</a:t>
            </a:r>
          </a:p>
        </p:txBody>
      </p:sp>
      <p:sp>
        <p:nvSpPr>
          <p:cNvPr id="55459" name="Text Box 255"/>
          <p:cNvSpPr txBox="1">
            <a:spLocks noChangeArrowheads="1"/>
          </p:cNvSpPr>
          <p:nvPr/>
        </p:nvSpPr>
        <p:spPr bwMode="auto">
          <a:xfrm>
            <a:off x="2849563" y="4579938"/>
            <a:ext cx="13223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niyayatiptikqf</a:t>
            </a:r>
          </a:p>
        </p:txBody>
      </p:sp>
      <p:sp>
        <p:nvSpPr>
          <p:cNvPr id="55460" name="Text Box 256"/>
          <p:cNvSpPr txBox="1">
            <a:spLocks noChangeArrowheads="1"/>
          </p:cNvSpPr>
          <p:nvPr/>
        </p:nvSpPr>
        <p:spPr bwMode="auto">
          <a:xfrm>
            <a:off x="3052763" y="4822825"/>
            <a:ext cx="998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Rtf</a:t>
            </a:r>
          </a:p>
        </p:txBody>
      </p:sp>
      <p:sp>
        <p:nvSpPr>
          <p:cNvPr id="55461" name="Text Box 257"/>
          <p:cNvSpPr txBox="1">
            <a:spLocks noChangeArrowheads="1"/>
          </p:cNvSpPr>
          <p:nvPr/>
        </p:nvSpPr>
        <p:spPr bwMode="auto">
          <a:xfrm>
            <a:off x="3067050" y="537368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caMEvlf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55462" name="Text Box 258"/>
          <p:cNvSpPr txBox="1">
            <a:spLocks noChangeArrowheads="1"/>
          </p:cNvSpPr>
          <p:nvPr/>
        </p:nvSpPr>
        <p:spPr bwMode="auto">
          <a:xfrm>
            <a:off x="2940050" y="5661025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caMEvlf</a:t>
            </a:r>
          </a:p>
        </p:txBody>
      </p:sp>
      <p:sp>
        <p:nvSpPr>
          <p:cNvPr id="55463" name="Text Box 259"/>
          <p:cNvSpPr txBox="1">
            <a:spLocks noChangeArrowheads="1"/>
          </p:cNvSpPr>
          <p:nvPr/>
        </p:nvSpPr>
        <p:spPr bwMode="auto">
          <a:xfrm>
            <a:off x="2962275" y="5838825"/>
            <a:ext cx="9985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;rajakfkqf</a:t>
            </a:r>
          </a:p>
        </p:txBody>
      </p:sp>
      <p:sp>
        <p:nvSpPr>
          <p:cNvPr id="55464" name="Text Box 260"/>
          <p:cNvSpPr txBox="1">
            <a:spLocks noChangeArrowheads="1"/>
          </p:cNvSpPr>
          <p:nvPr/>
        </p:nvSpPr>
        <p:spPr bwMode="auto">
          <a:xfrm>
            <a:off x="2905125" y="6119813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;raj</a:t>
            </a:r>
          </a:p>
        </p:txBody>
      </p:sp>
      <p:sp>
        <p:nvSpPr>
          <p:cNvPr id="55465" name="Text Box 261"/>
          <p:cNvSpPr txBox="1">
            <a:spLocks noChangeArrowheads="1"/>
          </p:cNvSpPr>
          <p:nvPr/>
        </p:nvSpPr>
        <p:spPr bwMode="auto">
          <a:xfrm>
            <a:off x="2857500" y="638968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naqa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55466" name="Text Box 262"/>
          <p:cNvSpPr txBox="1">
            <a:spLocks noChangeArrowheads="1"/>
          </p:cNvSpPr>
          <p:nvPr/>
        </p:nvSpPr>
        <p:spPr bwMode="auto">
          <a:xfrm>
            <a:off x="2852738" y="65786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naqa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55467" name="Text Box 263"/>
          <p:cNvSpPr txBox="1">
            <a:spLocks noChangeArrowheads="1"/>
          </p:cNvSpPr>
          <p:nvPr/>
        </p:nvSpPr>
        <p:spPr bwMode="auto">
          <a:xfrm>
            <a:off x="2933700" y="680243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'sfba</a:t>
            </a:r>
          </a:p>
        </p:txBody>
      </p:sp>
      <p:sp>
        <p:nvSpPr>
          <p:cNvPr id="55468" name="Text Box 264"/>
          <p:cNvSpPr txBox="1">
            <a:spLocks noChangeArrowheads="1"/>
          </p:cNvSpPr>
          <p:nvPr/>
        </p:nvSpPr>
        <p:spPr bwMode="auto">
          <a:xfrm>
            <a:off x="2878138" y="7031038"/>
            <a:ext cx="1158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enEkmiya</a:t>
            </a:r>
          </a:p>
        </p:txBody>
      </p:sp>
      <p:sp>
        <p:nvSpPr>
          <p:cNvPr id="55469" name="Text Box 265"/>
          <p:cNvSpPr txBox="1">
            <a:spLocks noChangeArrowheads="1"/>
          </p:cNvSpPr>
          <p:nvPr/>
        </p:nvSpPr>
        <p:spPr bwMode="auto">
          <a:xfrm>
            <a:off x="2982913" y="7240588"/>
            <a:ext cx="998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'sftaf</a:t>
            </a:r>
          </a:p>
        </p:txBody>
      </p:sp>
      <p:sp>
        <p:nvSpPr>
          <p:cNvPr id="55470" name="Text Box 266"/>
          <p:cNvSpPr txBox="1">
            <a:spLocks noChangeArrowheads="1"/>
          </p:cNvSpPr>
          <p:nvPr/>
        </p:nvSpPr>
        <p:spPr bwMode="auto">
          <a:xfrm>
            <a:off x="4495800" y="4405313"/>
            <a:ext cx="1000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~Emasf</a:t>
            </a:r>
          </a:p>
        </p:txBody>
      </p:sp>
      <p:sp>
        <p:nvSpPr>
          <p:cNvPr id="55471" name="Text Box 267"/>
          <p:cNvSpPr txBox="1">
            <a:spLocks noChangeArrowheads="1"/>
          </p:cNvSpPr>
          <p:nvPr/>
        </p:nvSpPr>
        <p:spPr bwMode="auto">
          <a:xfrm>
            <a:off x="4495800" y="4583113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Ociya</a:t>
            </a:r>
          </a:p>
        </p:txBody>
      </p:sp>
      <p:sp>
        <p:nvSpPr>
          <p:cNvPr id="55472" name="Text Box 268"/>
          <p:cNvSpPr txBox="1">
            <a:spLocks noChangeArrowheads="1"/>
          </p:cNvSpPr>
          <p:nvPr/>
        </p:nvSpPr>
        <p:spPr bwMode="auto">
          <a:xfrm>
            <a:off x="4610100" y="4706938"/>
            <a:ext cx="998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Eya[a</a:t>
            </a:r>
            <a:r>
              <a:rPr lang="en-US" sz="900">
                <a:solidFill>
                  <a:srgbClr val="E32434"/>
                </a:solidFill>
                <a:latin typeface="Arial" charset="0"/>
              </a:rPr>
              <a:t>                   (</a:t>
            </a:r>
            <a:r>
              <a:rPr lang="en-US" sz="900">
                <a:solidFill>
                  <a:srgbClr val="E32434"/>
                </a:solidFill>
              </a:rPr>
              <a:t>niA[Ev</a:t>
            </a:r>
            <a:r>
              <a:rPr lang="en-US" sz="900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55473" name="Text Box 269"/>
          <p:cNvSpPr txBox="1">
            <a:spLocks noChangeArrowheads="1"/>
          </p:cNvSpPr>
          <p:nvPr/>
        </p:nvSpPr>
        <p:spPr bwMode="auto">
          <a:xfrm>
            <a:off x="4552950" y="5216525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"caya</a:t>
            </a:r>
          </a:p>
        </p:txBody>
      </p:sp>
      <p:sp>
        <p:nvSpPr>
          <p:cNvPr id="55474" name="Text Box 270"/>
          <p:cNvSpPr txBox="1">
            <a:spLocks noChangeArrowheads="1"/>
          </p:cNvSpPr>
          <p:nvPr/>
        </p:nvSpPr>
        <p:spPr bwMode="auto">
          <a:xfrm>
            <a:off x="4525963" y="5394325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EyaEvlf</a:t>
            </a:r>
          </a:p>
        </p:txBody>
      </p:sp>
      <p:sp>
        <p:nvSpPr>
          <p:cNvPr id="55475" name="Text Box 271"/>
          <p:cNvSpPr txBox="1">
            <a:spLocks noChangeArrowheads="1"/>
          </p:cNvSpPr>
          <p:nvPr/>
        </p:nvSpPr>
        <p:spPr bwMode="auto">
          <a:xfrm>
            <a:off x="4508500" y="5584825"/>
            <a:ext cx="1000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mIka</a:t>
            </a:r>
          </a:p>
        </p:txBody>
      </p:sp>
      <p:sp>
        <p:nvSpPr>
          <p:cNvPr id="55476" name="Text Box 273"/>
          <p:cNvSpPr txBox="1">
            <a:spLocks noChangeArrowheads="1"/>
          </p:cNvSpPr>
          <p:nvPr/>
        </p:nvSpPr>
        <p:spPr bwMode="auto">
          <a:xfrm>
            <a:off x="4516438" y="65278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~pPkf</a:t>
            </a:r>
          </a:p>
        </p:txBody>
      </p:sp>
      <p:sp>
        <p:nvSpPr>
          <p:cNvPr id="55477" name="Text Box 274"/>
          <p:cNvSpPr txBox="1">
            <a:spLocks noChangeArrowheads="1"/>
          </p:cNvSpPr>
          <p:nvPr/>
        </p:nvSpPr>
        <p:spPr bwMode="auto">
          <a:xfrm>
            <a:off x="4518025" y="6992938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ecpfpa[iya</a:t>
            </a:r>
          </a:p>
        </p:txBody>
      </p:sp>
      <p:sp>
        <p:nvSpPr>
          <p:cNvPr id="55478" name="Text Box 275"/>
          <p:cNvSpPr txBox="1">
            <a:spLocks noChangeArrowheads="1"/>
          </p:cNvSpPr>
          <p:nvPr/>
        </p:nvSpPr>
        <p:spPr bwMode="auto">
          <a:xfrm>
            <a:off x="4621213" y="73533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'Eckfkiylf</a:t>
            </a:r>
          </a:p>
        </p:txBody>
      </p:sp>
      <p:sp>
        <p:nvSpPr>
          <p:cNvPr id="55479" name="Text Box 276"/>
          <p:cNvSpPr txBox="1">
            <a:spLocks noChangeArrowheads="1"/>
          </p:cNvSpPr>
          <p:nvPr/>
        </p:nvSpPr>
        <p:spPr bwMode="auto">
          <a:xfrm>
            <a:off x="4608513" y="7570788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ta[iEyl</a:t>
            </a:r>
            <a:r>
              <a:rPr lang="en-US" sz="1100" b="1">
                <a:solidFill>
                  <a:srgbClr val="E32434"/>
                </a:solidFill>
              </a:rPr>
              <a:t>f</a:t>
            </a:r>
          </a:p>
        </p:txBody>
      </p:sp>
      <p:sp>
        <p:nvSpPr>
          <p:cNvPr id="55480" name="Text Box 277"/>
          <p:cNvSpPr txBox="1">
            <a:spLocks noChangeArrowheads="1"/>
          </p:cNvSpPr>
          <p:nvPr/>
        </p:nvSpPr>
        <p:spPr bwMode="auto">
          <a:xfrm>
            <a:off x="4525963" y="79629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~kayf</a:t>
            </a:r>
          </a:p>
        </p:txBody>
      </p:sp>
      <p:sp>
        <p:nvSpPr>
          <p:cNvPr id="55481" name="Text Box 278"/>
          <p:cNvSpPr txBox="1">
            <a:spLocks noChangeArrowheads="1"/>
          </p:cNvSpPr>
          <p:nvPr/>
        </p:nvSpPr>
        <p:spPr bwMode="auto">
          <a:xfrm>
            <a:off x="4533900" y="81534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ckaiya</a:t>
            </a:r>
          </a:p>
        </p:txBody>
      </p:sp>
      <p:sp>
        <p:nvSpPr>
          <p:cNvPr id="55482" name="Text Box 279"/>
          <p:cNvSpPr txBox="1">
            <a:spLocks noChangeArrowheads="1"/>
          </p:cNvSpPr>
          <p:nvPr/>
        </p:nvSpPr>
        <p:spPr bwMode="auto">
          <a:xfrm>
            <a:off x="4525963" y="8329613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mlfkiya</a:t>
            </a:r>
          </a:p>
        </p:txBody>
      </p:sp>
      <p:sp>
        <p:nvSpPr>
          <p:cNvPr id="55483" name="Text Box 280"/>
          <p:cNvSpPr txBox="1">
            <a:spLocks noChangeArrowheads="1"/>
          </p:cNvSpPr>
          <p:nvPr/>
        </p:nvSpPr>
        <p:spPr bwMode="auto">
          <a:xfrm>
            <a:off x="4583113" y="5715000"/>
            <a:ext cx="9985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solidFill>
                  <a:srgbClr val="E32434"/>
                </a:solidFill>
              </a:rPr>
              <a:t>optiya</a:t>
            </a:r>
            <a:r>
              <a:rPr lang="en-US" sz="800">
                <a:solidFill>
                  <a:srgbClr val="E32434"/>
                </a:solidFill>
                <a:latin typeface="Arial" charset="0"/>
              </a:rPr>
              <a:t>                         (</a:t>
            </a:r>
            <a:r>
              <a:rPr lang="en-US" sz="800">
                <a:solidFill>
                  <a:srgbClr val="E32434"/>
                </a:solidFill>
              </a:rPr>
              <a:t>"Etamf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55484" name="Text Box 281"/>
          <p:cNvSpPr txBox="1">
            <a:spLocks noChangeArrowheads="1"/>
          </p:cNvSpPr>
          <p:nvPr/>
        </p:nvSpPr>
        <p:spPr bwMode="auto">
          <a:xfrm>
            <a:off x="4529138" y="6678613"/>
            <a:ext cx="10001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(</a:t>
            </a:r>
            <a:r>
              <a:rPr lang="en-US" sz="1000">
                <a:solidFill>
                  <a:srgbClr val="E32434"/>
                </a:solidFill>
              </a:rPr>
              <a:t>naPmf</a:t>
            </a:r>
            <a:r>
              <a:rPr lang="en-US" sz="1000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>
                <a:solidFill>
                  <a:srgbClr val="E32434"/>
                </a:solidFill>
              </a:rPr>
              <a:t>niA[Ev</a:t>
            </a:r>
            <a:r>
              <a:rPr lang="en-US" sz="1000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55485" name="AutoShape 282" descr="75%"/>
          <p:cNvSpPr>
            <a:spLocks noChangeArrowheads="1"/>
          </p:cNvSpPr>
          <p:nvPr/>
        </p:nvSpPr>
        <p:spPr bwMode="auto">
          <a:xfrm>
            <a:off x="3940175" y="57991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486" name="Rectangle 283" descr="75%"/>
          <p:cNvSpPr>
            <a:spLocks noChangeArrowheads="1"/>
          </p:cNvSpPr>
          <p:nvPr/>
        </p:nvSpPr>
        <p:spPr bwMode="auto">
          <a:xfrm>
            <a:off x="4421188" y="226060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55487" name="Picture 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488" name="Rectangle 28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5489" name="Text Box 286"/>
          <p:cNvSpPr txBox="1">
            <a:spLocks noChangeArrowheads="1"/>
          </p:cNvSpPr>
          <p:nvPr/>
        </p:nvSpPr>
        <p:spPr bwMode="auto">
          <a:xfrm>
            <a:off x="4397375" y="5951538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5490" name="Text Box 287"/>
          <p:cNvSpPr txBox="1">
            <a:spLocks noChangeArrowheads="1"/>
          </p:cNvSpPr>
          <p:nvPr/>
        </p:nvSpPr>
        <p:spPr bwMode="auto">
          <a:xfrm>
            <a:off x="4535488" y="635000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p&lt;lmfplf</a:t>
            </a:r>
          </a:p>
        </p:txBody>
      </p:sp>
      <p:sp>
        <p:nvSpPr>
          <p:cNvPr id="55491" name="Line 288"/>
          <p:cNvSpPr>
            <a:spLocks noChangeShapeType="1"/>
          </p:cNvSpPr>
          <p:nvPr/>
        </p:nvSpPr>
        <p:spPr bwMode="auto">
          <a:xfrm>
            <a:off x="4611688" y="66944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92" name="Text Box 289"/>
          <p:cNvSpPr txBox="1">
            <a:spLocks noChangeArrowheads="1"/>
          </p:cNvSpPr>
          <p:nvPr/>
        </p:nvSpPr>
        <p:spPr bwMode="auto">
          <a:xfrm>
            <a:off x="5802313" y="4360863"/>
            <a:ext cx="1365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/>
              <a:t>`rpiyavilf</a:t>
            </a:r>
          </a:p>
        </p:txBody>
      </p:sp>
      <p:sp>
        <p:nvSpPr>
          <p:cNvPr id="55493" name="Text Box 290"/>
          <p:cNvSpPr txBox="1">
            <a:spLocks noChangeArrowheads="1"/>
          </p:cNvSpPr>
          <p:nvPr/>
        </p:nvSpPr>
        <p:spPr bwMode="auto">
          <a:xfrm>
            <a:off x="5794375" y="4613275"/>
            <a:ext cx="13366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/>
              <a:t>~pr[gfkqf</a:t>
            </a:r>
          </a:p>
        </p:txBody>
      </p:sp>
      <p:sp>
        <p:nvSpPr>
          <p:cNvPr id="55494" name="Text Box 303"/>
          <p:cNvSpPr txBox="1">
            <a:spLocks noChangeArrowheads="1"/>
          </p:cNvSpPr>
          <p:nvPr/>
        </p:nvSpPr>
        <p:spPr bwMode="auto">
          <a:xfrm rot="-5414778">
            <a:off x="3748881" y="6207919"/>
            <a:ext cx="37750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tIafkfktftaic]mf(17</a:t>
            </a:r>
            <a:r>
              <a:rPr lang="en-US" sz="1700" b="1">
                <a:latin typeface="Arial" charset="0"/>
              </a:rPr>
              <a:t>)</a:t>
            </a:r>
          </a:p>
        </p:txBody>
      </p:sp>
      <p:sp>
        <p:nvSpPr>
          <p:cNvPr id="55495" name="Line 305"/>
          <p:cNvSpPr>
            <a:spLocks noChangeShapeType="1"/>
          </p:cNvSpPr>
          <p:nvPr/>
        </p:nvSpPr>
        <p:spPr bwMode="auto">
          <a:xfrm>
            <a:off x="5937250" y="55435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96" name="Line 306"/>
          <p:cNvSpPr>
            <a:spLocks noChangeShapeType="1"/>
          </p:cNvSpPr>
          <p:nvPr/>
        </p:nvSpPr>
        <p:spPr bwMode="auto">
          <a:xfrm>
            <a:off x="5934075" y="57213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97" name="Line 307"/>
          <p:cNvSpPr>
            <a:spLocks noChangeShapeType="1"/>
          </p:cNvSpPr>
          <p:nvPr/>
        </p:nvSpPr>
        <p:spPr bwMode="auto">
          <a:xfrm>
            <a:off x="5943600" y="592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98" name="Line 308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99" name="Line 309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0" name="Line 310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" name="Line 311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" name="Line 312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" name="Line 313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" name="Line 314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5" name="Line 315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6" name="Line 316"/>
          <p:cNvSpPr>
            <a:spLocks noChangeShapeType="1"/>
          </p:cNvSpPr>
          <p:nvPr/>
        </p:nvSpPr>
        <p:spPr bwMode="auto">
          <a:xfrm>
            <a:off x="5951538" y="465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7" name="Line 317"/>
          <p:cNvSpPr>
            <a:spLocks noChangeShapeType="1"/>
          </p:cNvSpPr>
          <p:nvPr/>
        </p:nvSpPr>
        <p:spPr bwMode="auto">
          <a:xfrm>
            <a:off x="5943600" y="488473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8" name="Text Box 320"/>
          <p:cNvSpPr txBox="1">
            <a:spLocks noChangeArrowheads="1"/>
          </p:cNvSpPr>
          <p:nvPr/>
        </p:nvSpPr>
        <p:spPr bwMode="auto">
          <a:xfrm>
            <a:off x="5672138" y="3694113"/>
            <a:ext cx="16033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300" b="1"/>
              <a:t>UNTANGLING          THE               PROPHETS</a:t>
            </a:r>
            <a:r>
              <a:rPr lang="en-US" sz="1300" b="1">
                <a:latin typeface="Arial" charset="0"/>
              </a:rPr>
              <a:t>:</a:t>
            </a:r>
            <a:endParaRPr lang="en-US" sz="400" b="1">
              <a:latin typeface="Arial" charset="0"/>
            </a:endParaRPr>
          </a:p>
        </p:txBody>
      </p:sp>
      <p:sp>
        <p:nvSpPr>
          <p:cNvPr id="55509" name="Text Box 325"/>
          <p:cNvSpPr txBox="1">
            <a:spLocks noChangeArrowheads="1"/>
          </p:cNvSpPr>
          <p:nvPr/>
        </p:nvSpPr>
        <p:spPr bwMode="auto">
          <a:xfrm>
            <a:off x="5889625" y="5329238"/>
            <a:ext cx="1255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;sfrEvlf</a:t>
            </a:r>
          </a:p>
        </p:txBody>
      </p:sp>
      <p:sp>
        <p:nvSpPr>
          <p:cNvPr id="55510" name="Text Box 326"/>
          <p:cNvSpPr txBox="1">
            <a:spLocks noChangeArrowheads="1"/>
          </p:cNvSpPr>
          <p:nvPr/>
        </p:nvSpPr>
        <p:spPr bwMode="auto">
          <a:xfrm>
            <a:off x="5946775" y="5526088"/>
            <a:ext cx="9985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kIzfpFy</a:t>
            </a:r>
          </a:p>
        </p:txBody>
      </p:sp>
      <p:sp>
        <p:nvSpPr>
          <p:cNvPr id="55511" name="Text Box 327"/>
          <p:cNvSpPr txBox="1">
            <a:spLocks noChangeArrowheads="1"/>
          </p:cNvSpPr>
          <p:nvPr/>
        </p:nvSpPr>
        <p:spPr bwMode="auto">
          <a:xfrm>
            <a:off x="5976938" y="5735638"/>
            <a:ext cx="1096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Ev]fDmf</a:t>
            </a:r>
          </a:p>
        </p:txBody>
      </p:sp>
      <p:sp>
        <p:nvSpPr>
          <p:cNvPr id="55512" name="Text Box 328"/>
          <p:cNvSpPr txBox="1">
            <a:spLocks noChangeArrowheads="1"/>
          </p:cNvSpPr>
          <p:nvPr/>
        </p:nvSpPr>
        <p:spPr bwMode="auto">
          <a:xfrm>
            <a:off x="5868988" y="6081713"/>
            <a:ext cx="1277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'REcElmilf</a:t>
            </a:r>
          </a:p>
        </p:txBody>
      </p:sp>
      <p:sp>
        <p:nvSpPr>
          <p:cNvPr id="55513" name="Text Box 330"/>
          <p:cNvSpPr txBox="1">
            <a:spLocks noChangeArrowheads="1"/>
          </p:cNvSpPr>
          <p:nvPr/>
        </p:nvSpPr>
        <p:spPr bwMode="auto">
          <a:xfrm>
            <a:off x="5935663" y="6286500"/>
            <a:ext cx="1000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mik</a:t>
            </a:r>
          </a:p>
        </p:txBody>
      </p:sp>
      <p:sp>
        <p:nvSpPr>
          <p:cNvPr id="55514" name="Text Box 331"/>
          <p:cNvSpPr txBox="1">
            <a:spLocks noChangeArrowheads="1"/>
          </p:cNvSpPr>
          <p:nvPr/>
        </p:nvSpPr>
        <p:spPr bwMode="auto">
          <a:xfrm>
            <a:off x="5926138" y="6486525"/>
            <a:ext cx="998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ctftma[</a:t>
            </a:r>
          </a:p>
        </p:txBody>
      </p:sp>
      <p:sp>
        <p:nvSpPr>
          <p:cNvPr id="55515" name="Text Box 332"/>
          <p:cNvSpPr txBox="1">
            <a:spLocks noChangeArrowheads="1"/>
          </p:cNvSpPr>
          <p:nvPr/>
        </p:nvSpPr>
        <p:spPr bwMode="auto">
          <a:xfrm>
            <a:off x="5886450" y="7321550"/>
            <a:ext cx="998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tpfpikfKmf</a:t>
            </a:r>
          </a:p>
        </p:txBody>
      </p:sp>
      <p:sp>
        <p:nvSpPr>
          <p:cNvPr id="55516" name="Text Box 333"/>
          <p:cNvSpPr txBox="1">
            <a:spLocks noChangeArrowheads="1"/>
          </p:cNvSpPr>
          <p:nvPr/>
        </p:nvSpPr>
        <p:spPr bwMode="auto">
          <a:xfrm>
            <a:off x="5907088" y="7524750"/>
            <a:ext cx="1133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AvkfkAr</a:t>
            </a:r>
          </a:p>
        </p:txBody>
      </p:sp>
      <p:sp>
        <p:nvSpPr>
          <p:cNvPr id="55517" name="Text Box 334"/>
          <p:cNvSpPr txBox="1">
            <a:spLocks noChangeArrowheads="1"/>
          </p:cNvSpPr>
          <p:nvPr/>
        </p:nvSpPr>
        <p:spPr bwMode="auto">
          <a:xfrm>
            <a:off x="5970588" y="7910513"/>
            <a:ext cx="13319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prElartfti[f</a:t>
            </a:r>
          </a:p>
        </p:txBody>
      </p:sp>
      <p:sp>
        <p:nvSpPr>
          <p:cNvPr id="55518" name="Text Box 335"/>
          <p:cNvSpPr txBox="1">
            <a:spLocks noChangeArrowheads="1"/>
          </p:cNvSpPr>
          <p:nvPr/>
        </p:nvSpPr>
        <p:spPr bwMode="auto">
          <a:xfrm>
            <a:off x="5913438" y="8113713"/>
            <a:ext cx="1314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TFpfp&lt;mikfk</a:t>
            </a:r>
          </a:p>
        </p:txBody>
      </p:sp>
      <p:sp>
        <p:nvSpPr>
          <p:cNvPr id="55519" name="Text Box 336"/>
          <p:cNvSpPr txBox="1">
            <a:spLocks noChangeArrowheads="1"/>
          </p:cNvSpPr>
          <p:nvPr/>
        </p:nvSpPr>
        <p:spPr bwMode="auto">
          <a:xfrm>
            <a:off x="5737225" y="8291513"/>
            <a:ext cx="13985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m[itafkqf</a:t>
            </a:r>
          </a:p>
        </p:txBody>
      </p:sp>
      <p:sp>
        <p:nvSpPr>
          <p:cNvPr id="55520" name="Line 339"/>
          <p:cNvSpPr>
            <a:spLocks noChangeShapeType="1"/>
          </p:cNvSpPr>
          <p:nvPr/>
        </p:nvSpPr>
        <p:spPr bwMode="auto">
          <a:xfrm>
            <a:off x="5956300" y="6496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21" name="Line 341"/>
          <p:cNvSpPr>
            <a:spLocks noChangeShapeType="1"/>
          </p:cNvSpPr>
          <p:nvPr/>
        </p:nvSpPr>
        <p:spPr bwMode="auto">
          <a:xfrm>
            <a:off x="5932488" y="62722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22" name="Text Box 343"/>
          <p:cNvSpPr txBox="1">
            <a:spLocks noChangeArrowheads="1"/>
          </p:cNvSpPr>
          <p:nvPr/>
        </p:nvSpPr>
        <p:spPr bwMode="auto">
          <a:xfrm rot="-5388474">
            <a:off x="1604169" y="2515394"/>
            <a:ext cx="2374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niyaypfpirma[mf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55523" name="Text Box 345"/>
          <p:cNvSpPr txBox="1">
            <a:spLocks noChangeArrowheads="1"/>
          </p:cNvSpPr>
          <p:nvPr/>
        </p:nvSpPr>
        <p:spPr bwMode="auto">
          <a:xfrm>
            <a:off x="4443413" y="4229100"/>
            <a:ext cx="1158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ISRAEL                                                                                  (N. KINGDOM)</a:t>
            </a:r>
          </a:p>
        </p:txBody>
      </p:sp>
      <p:sp>
        <p:nvSpPr>
          <p:cNvPr id="55524" name="Text Box 346"/>
          <p:cNvSpPr txBox="1">
            <a:spLocks noChangeArrowheads="1"/>
          </p:cNvSpPr>
          <p:nvPr/>
        </p:nvSpPr>
        <p:spPr bwMode="auto">
          <a:xfrm>
            <a:off x="4491038" y="5019675"/>
            <a:ext cx="10112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(IN DECLINE)</a:t>
            </a:r>
          </a:p>
        </p:txBody>
      </p:sp>
      <p:sp>
        <p:nvSpPr>
          <p:cNvPr id="55525" name="Text Box 347"/>
          <p:cNvSpPr txBox="1">
            <a:spLocks noChangeArrowheads="1"/>
          </p:cNvSpPr>
          <p:nvPr/>
        </p:nvSpPr>
        <p:spPr bwMode="auto">
          <a:xfrm>
            <a:off x="4481513" y="5976938"/>
            <a:ext cx="10112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(IN CRISIS)</a:t>
            </a:r>
          </a:p>
        </p:txBody>
      </p:sp>
      <p:sp>
        <p:nvSpPr>
          <p:cNvPr id="55526" name="Text Box 348"/>
          <p:cNvSpPr txBox="1">
            <a:spLocks noChangeArrowheads="1"/>
          </p:cNvSpPr>
          <p:nvPr/>
        </p:nvSpPr>
        <p:spPr bwMode="auto">
          <a:xfrm>
            <a:off x="4514850" y="7186613"/>
            <a:ext cx="10112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(IN CAPTIVITY)</a:t>
            </a:r>
          </a:p>
        </p:txBody>
      </p:sp>
      <p:sp>
        <p:nvSpPr>
          <p:cNvPr id="55527" name="Text Box 349"/>
          <p:cNvSpPr txBox="1">
            <a:spLocks noChangeArrowheads="1"/>
          </p:cNvSpPr>
          <p:nvPr/>
        </p:nvSpPr>
        <p:spPr bwMode="auto">
          <a:xfrm>
            <a:off x="4514850" y="7786688"/>
            <a:ext cx="10112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      (IN RETURN)</a:t>
            </a:r>
          </a:p>
        </p:txBody>
      </p:sp>
      <p:sp>
        <p:nvSpPr>
          <p:cNvPr id="55528" name="Text Box 350"/>
          <p:cNvSpPr txBox="1">
            <a:spLocks noChangeArrowheads="1"/>
          </p:cNvSpPr>
          <p:nvPr/>
        </p:nvSpPr>
        <p:spPr bwMode="auto">
          <a:xfrm>
            <a:off x="3705225" y="6257925"/>
            <a:ext cx="17811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piriviA[kfK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piibfpaD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400 vRd 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 kaltftilf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f   tIrfkfktricikqf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f   'Zti[arfkqf</a:t>
            </a:r>
          </a:p>
        </p:txBody>
      </p:sp>
      <p:sp>
        <p:nvSpPr>
          <p:cNvPr id="55529" name="Text Box 351"/>
          <p:cNvSpPr txBox="1">
            <a:spLocks noChangeArrowheads="1"/>
          </p:cNvSpPr>
          <p:nvPr/>
        </p:nvSpPr>
        <p:spPr bwMode="auto">
          <a:xfrm>
            <a:off x="4389438" y="615950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'Ermiya</a:t>
            </a:r>
          </a:p>
        </p:txBody>
      </p:sp>
      <p:sp>
        <p:nvSpPr>
          <p:cNvPr id="55530" name="Text Box 331"/>
          <p:cNvSpPr txBox="1">
            <a:spLocks noChangeArrowheads="1"/>
          </p:cNvSpPr>
          <p:nvPr/>
        </p:nvSpPr>
        <p:spPr bwMode="auto">
          <a:xfrm>
            <a:off x="5961063" y="6711950"/>
            <a:ext cx="9985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ctftma[paivdfdmf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 descr="30%"/>
          <p:cNvSpPr>
            <a:spLocks noChangeArrowheads="1"/>
          </p:cNvSpPr>
          <p:nvPr/>
        </p:nvSpPr>
        <p:spPr bwMode="auto">
          <a:xfrm>
            <a:off x="615950" y="2019300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46" name="Rectangle 3" descr="30%"/>
          <p:cNvSpPr>
            <a:spLocks noChangeArrowheads="1"/>
          </p:cNvSpPr>
          <p:nvPr/>
        </p:nvSpPr>
        <p:spPr bwMode="auto">
          <a:xfrm>
            <a:off x="2279650" y="2025650"/>
            <a:ext cx="1531938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47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48" name="Rectangle 5" descr="30%"/>
          <p:cNvSpPr>
            <a:spLocks noChangeArrowheads="1"/>
          </p:cNvSpPr>
          <p:nvPr/>
        </p:nvSpPr>
        <p:spPr bwMode="auto">
          <a:xfrm>
            <a:off x="55530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49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7350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20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949450" y="1022350"/>
            <a:ext cx="504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A50021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p&lt;tiy "bfpaD p&lt;tftkgfkqi[f vaiAc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;EyCvi[f kakit EkaAvyilf… 100 vRd CviEcxMmf, ~ti tiRcfcApyi[f vrlaB.               p&lt;tiy "bfpadfFlf `dgfkiy&lt;qfqT</a:t>
            </a:r>
            <a:r>
              <a:rPr lang="en-US" sz="1000">
                <a:latin typeface="Comic Sans MS" charset="0"/>
              </a:rPr>
              <a:t>….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__________&amp;___________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2425700" y="20542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5689600" y="20764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1074738" y="172243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(4)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(21)</a:t>
            </a:r>
          </a:p>
        </p:txBody>
      </p:sp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`pfEpasftlRAdy ndpFkqf</a:t>
            </a:r>
          </a:p>
        </p:txBody>
      </p:sp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CviEcxmf</a:t>
            </a:r>
            <a:r>
              <a:rPr lang="en-US" sz="1600" b="1">
                <a:latin typeface="Helvetica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mtfEty&lt;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mabfK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Lakfka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Eyava[f</a:t>
            </a:r>
            <a:br>
              <a:rPr lang="en-US" sz="1600" b="1"/>
            </a:br>
            <a:r>
              <a:rPr lang="en-US" sz="1600" b="1">
                <a:latin typeface="Helvetica" charset="0"/>
              </a:rPr>
              <a:t> --------*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CRkfkmf</a:t>
            </a:r>
            <a:r>
              <a:rPr lang="en-US" sz="1600" b="1">
                <a:latin typeface="Helvetica" charset="0"/>
              </a:rPr>
              <a:t>: </a:t>
            </a:r>
            <a:br>
              <a:rPr lang="en-US" sz="1600" b="1">
                <a:latin typeface="Helvetica" charset="0"/>
              </a:rPr>
            </a:br>
            <a:r>
              <a:rPr lang="ja-JP" altLang="en-US" sz="1600" b="1"/>
              <a:t>“</a:t>
            </a:r>
            <a:r>
              <a:rPr lang="en-US" altLang="ja-JP" sz="1600" b="1" u="sng"/>
              <a:t>o[fbak</a:t>
            </a:r>
            <a:br>
              <a:rPr lang="en-US" altLang="ja-JP" sz="1600" b="1" u="sng"/>
            </a:br>
            <a:r>
              <a:rPr lang="en-US" altLang="ja-JP" sz="1600" b="1" u="sng"/>
              <a:t>paaftftT</a:t>
            </a:r>
            <a:r>
              <a:rPr lang="ja-JP" altLang="en-US" sz="1600" b="1">
                <a:latin typeface="Helvetica" charset="0"/>
              </a:rPr>
              <a:t>”</a:t>
            </a:r>
            <a:endParaRPr lang="en-US" sz="1600" b="1">
              <a:latin typeface="Helvetica" charset="0"/>
            </a:endParaRP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evqipfpDtfti[ viEcxmf</a:t>
            </a:r>
          </a:p>
        </p:txBody>
      </p:sp>
      <p:sp>
        <p:nvSpPr>
          <p:cNvPr id="57365" name="Rectangle 22"/>
          <p:cNvSpPr>
            <a:spLocks noChangeArrowheads="1"/>
          </p:cNvSpPr>
          <p:nvPr/>
        </p:nvSpPr>
        <p:spPr bwMode="auto">
          <a:xfrm>
            <a:off x="3916363" y="2638425"/>
            <a:ext cx="151447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67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57368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grpSp>
        <p:nvGrpSpPr>
          <p:cNvPr id="57369" name="Group 26"/>
          <p:cNvGrpSpPr>
            <a:grpSpLocks/>
          </p:cNvGrpSpPr>
          <p:nvPr/>
        </p:nvGrpSpPr>
        <p:grpSpPr bwMode="auto">
          <a:xfrm>
            <a:off x="719138" y="5529263"/>
            <a:ext cx="3389312" cy="530225"/>
            <a:chOff x="475" y="3412"/>
            <a:chExt cx="2135" cy="334"/>
          </a:xfrm>
        </p:grpSpPr>
        <p:sp>
          <p:nvSpPr>
            <p:cNvPr id="57401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7402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cAp epaRqaaai[f p&lt;lmfplf</a:t>
              </a:r>
              <a:r>
                <a:rPr lang="en-US" sz="1400" b="1">
                  <a:latin typeface="Helvetica" charset="0"/>
                </a:rPr>
                <a:t>: </a:t>
              </a:r>
              <a:r>
                <a:rPr lang="ja-JP" altLang="en-US" sz="1400" b="1"/>
                <a:t>“</a:t>
              </a:r>
              <a:r>
                <a:rPr lang="en-US" altLang="ja-JP" sz="1400" b="1" u="sng"/>
                <a:t>EkaAzAdy ka]ikfAkyaqafkqf</a:t>
              </a:r>
              <a:r>
                <a:rPr lang="en-US" altLang="ja-JP" sz="1400" b="1">
                  <a:latin typeface="Helvetica" charset="0"/>
                </a:rPr>
                <a:t>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57403" name="AutoShape 29"/>
            <p:cNvSpPr>
              <a:spLocks noChangeArrowheads="1"/>
            </p:cNvSpPr>
            <p:nvPr/>
          </p:nvSpPr>
          <p:spPr bwMode="auto">
            <a:xfrm>
              <a:off x="2256" y="3412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0" name="Group 30"/>
          <p:cNvGrpSpPr>
            <a:grpSpLocks/>
          </p:cNvGrpSpPr>
          <p:nvPr/>
        </p:nvGrpSpPr>
        <p:grpSpPr bwMode="auto">
          <a:xfrm>
            <a:off x="622300" y="6118225"/>
            <a:ext cx="3446463" cy="415925"/>
            <a:chOff x="436" y="3757"/>
            <a:chExt cx="2171" cy="262"/>
          </a:xfrm>
        </p:grpSpPr>
        <p:sp>
          <p:nvSpPr>
            <p:cNvPr id="57398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7399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altLang="ja-JP" sz="1400" b="1"/>
                <a:t>pv&lt;li[f ;Bti</a:t>
              </a:r>
              <a:r>
                <a:rPr lang="en-US" altLang="ja-JP" sz="1400" b="1">
                  <a:latin typeface="Helvetica" charset="0"/>
                </a:rPr>
                <a:t>  </a:t>
              </a:r>
              <a:r>
                <a:rPr lang="en-US" altLang="ja-JP" sz="1400" b="1"/>
                <a:t>kFtmf.f</a:t>
              </a:r>
              <a:endParaRPr lang="en-US" sz="1400" b="1"/>
            </a:p>
          </p:txBody>
        </p:sp>
        <p:sp>
          <p:nvSpPr>
            <p:cNvPr id="57400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71" name="AutoShape 35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7372" name="Text Box 36" descr="Light upward diagonal"/>
          <p:cNvSpPr txBox="1">
            <a:spLocks noChangeArrowheads="1"/>
          </p:cNvSpPr>
          <p:nvPr/>
        </p:nvSpPr>
        <p:spPr bwMode="auto">
          <a:xfrm>
            <a:off x="5780088" y="3492500"/>
            <a:ext cx="1201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altLang="ja-JP" sz="1400" b="1"/>
              <a:t>cil</a:t>
            </a:r>
            <a:br>
              <a:rPr lang="en-US" altLang="ja-JP" sz="1400" b="1"/>
            </a:br>
            <a:r>
              <a:rPr lang="en-US" altLang="ja-JP" sz="1400" b="1"/>
              <a:t>EramafkQkfK</a:t>
            </a:r>
            <a:r>
              <a:rPr lang="en-US" altLang="ja-JP" sz="1400" b="1">
                <a:latin typeface="Helvetica" charset="0"/>
              </a:rPr>
              <a:t> </a:t>
            </a:r>
            <a:r>
              <a:rPr lang="en-US" altLang="ja-JP" sz="1400" b="1"/>
              <a:t>2 ekaai uqfq[</a:t>
            </a:r>
            <a:r>
              <a:rPr lang="en-US" altLang="ja-JP" sz="1400" b="1">
                <a:latin typeface="Helvetica" charset="0"/>
              </a:rPr>
              <a:t>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57373" name="AutoShape 37"/>
          <p:cNvSpPr>
            <a:spLocks noChangeArrowheads="1"/>
          </p:cNvSpPr>
          <p:nvPr/>
        </p:nvSpPr>
        <p:spPr bwMode="auto">
          <a:xfrm flipH="1">
            <a:off x="5275263" y="3744913"/>
            <a:ext cx="541337" cy="4460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AutoShape 38" descr="Light upward diagonal"/>
          <p:cNvSpPr>
            <a:spLocks noChangeArrowheads="1"/>
          </p:cNvSpPr>
          <p:nvPr/>
        </p:nvSpPr>
        <p:spPr bwMode="auto">
          <a:xfrm>
            <a:off x="2446338" y="4319588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ja-JP" altLang="en-US" sz="500" b="1">
                <a:latin typeface="Century Gothic" charset="0"/>
              </a:rPr>
              <a:t>“</a:t>
            </a:r>
            <a:endParaRPr lang="en-US" sz="500" b="1">
              <a:latin typeface="Century Gothic" charset="0"/>
            </a:endParaRPr>
          </a:p>
        </p:txBody>
      </p:sp>
      <p:sp>
        <p:nvSpPr>
          <p:cNvPr id="57375" name="AutoShape 39"/>
          <p:cNvSpPr>
            <a:spLocks noChangeArrowheads="1"/>
          </p:cNvSpPr>
          <p:nvPr/>
        </p:nvSpPr>
        <p:spPr bwMode="auto">
          <a:xfrm>
            <a:off x="3516313" y="4548188"/>
            <a:ext cx="563562" cy="412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Text Box 40" descr="Light upward diagonal"/>
          <p:cNvSpPr txBox="1">
            <a:spLocks noChangeArrowheads="1"/>
          </p:cNvSpPr>
          <p:nvPr/>
        </p:nvSpPr>
        <p:spPr bwMode="auto">
          <a:xfrm>
            <a:off x="2343150" y="4359275"/>
            <a:ext cx="1289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/>
              <a:t>“</a:t>
            </a:r>
            <a:r>
              <a:rPr lang="en-US" altLang="ja-JP" sz="1400" b="1" u="sng"/>
              <a:t>p&lt;bjatiyaaf</a:t>
            </a:r>
            <a:endParaRPr lang="en-US" sz="1400" b="1" u="sng"/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4108450" y="43259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4084638" y="51911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4079875" y="61547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911600" y="6481763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113213" y="69929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4087813" y="72993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911600" y="312261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4105275" y="363061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85" name="Text Box 54"/>
          <p:cNvSpPr txBox="1">
            <a:spLocks noChangeArrowheads="1"/>
          </p:cNvSpPr>
          <p:nvPr/>
        </p:nvSpPr>
        <p:spPr bwMode="auto">
          <a:xfrm>
            <a:off x="3692525" y="2638425"/>
            <a:ext cx="20288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niRpgfkqf</a:t>
            </a:r>
            <a:br>
              <a:rPr lang="en-US" sz="1600" b="1"/>
            </a:br>
            <a:r>
              <a:rPr lang="en-US" sz="1400" b="1" i="1"/>
              <a:t>p&lt;v&lt;lidmiRnfT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i="1"/>
              <a:t>vnft kFtgfkqf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700" b="1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700" b="1"/>
              <a:t> </a:t>
            </a:r>
            <a:r>
              <a:rPr lang="en-US" sz="1400" b="1"/>
              <a:t> Eramaf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ekaainftiyaf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ekaainftiyaf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klatftiyaf</a:t>
            </a:r>
            <a:br>
              <a:rPr lang="en-US" sz="1400" b="1"/>
            </a:br>
            <a:r>
              <a:rPr lang="en-US" sz="1400" b="1"/>
              <a:t>'Epciyaf</a:t>
            </a:r>
            <a:br>
              <a:rPr lang="en-US" sz="1400" b="1"/>
            </a:br>
            <a:r>
              <a:rPr lang="en-US" sz="1400" b="1"/>
              <a:t>pilipfpyaf</a:t>
            </a:r>
            <a:br>
              <a:rPr lang="en-US" sz="1400" b="1"/>
            </a:br>
            <a:r>
              <a:rPr lang="en-US" sz="1400" b="1"/>
              <a:t>ekaElaecyaf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1200" b="1"/>
              <a:t>etcEla[ikfEkyaf</a:t>
            </a:r>
            <a:br>
              <a:rPr lang="en-US" sz="1200" b="1"/>
            </a:br>
            <a:r>
              <a:rPr lang="en-US" sz="1200" b="1">
                <a:latin typeface="Helvetica" charset="0"/>
              </a:rPr>
              <a:t>2 </a:t>
            </a:r>
            <a:r>
              <a:rPr lang="en-US" sz="1200" b="1"/>
              <a:t>etcEla[ikfEkyaf</a:t>
            </a:r>
            <a:br>
              <a:rPr lang="en-US" sz="1200" b="1"/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tIEmatfEty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tIEmatfEty</a:t>
            </a:r>
            <a:br>
              <a:rPr lang="en-US" sz="1400" b="1"/>
            </a:br>
            <a:r>
              <a:rPr lang="en-US" sz="1400" b="1"/>
              <a:t>tItfT</a:t>
            </a:r>
            <a:r>
              <a:rPr lang="en-US" sz="1400" b="1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piElEma[f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i="1"/>
              <a:t>mbfbvafkqidmiRnfT vnft kFtmf</a:t>
            </a:r>
            <a:r>
              <a:rPr lang="en-US" sz="1400" b="1" i="1">
                <a:latin typeface="Helvetica" charset="0"/>
              </a:rPr>
              <a:t>:</a:t>
            </a:r>
            <a:endParaRPr lang="en-US" sz="14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'piEryaf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yakfEkay&lt;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EpTR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EpTR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/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3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/>
              <a:t>y&lt;ta</a:t>
            </a:r>
          </a:p>
        </p:txBody>
      </p:sp>
      <p:sp>
        <p:nvSpPr>
          <p:cNvPr id="57386" name="Text Box 55"/>
          <p:cNvSpPr txBox="1">
            <a:spLocks noChangeArrowheads="1"/>
          </p:cNvSpPr>
          <p:nvPr/>
        </p:nvSpPr>
        <p:spPr bwMode="auto">
          <a:xfrm>
            <a:off x="1401763" y="8909050"/>
            <a:ext cx="567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 u="sng">
                <a:latin typeface="Century Gothic" charset="0"/>
              </a:rPr>
              <a:t>A FINISHED VERSION IS PROVIDED AS STUDY HELP NUMBER 35.</a:t>
            </a:r>
          </a:p>
        </p:txBody>
      </p:sp>
      <p:sp>
        <p:nvSpPr>
          <p:cNvPr id="57387" name="Text Box 56"/>
          <p:cNvSpPr txBox="1">
            <a:spLocks noChangeArrowheads="1"/>
          </p:cNvSpPr>
          <p:nvPr/>
        </p:nvSpPr>
        <p:spPr bwMode="auto">
          <a:xfrm>
            <a:off x="803275" y="191611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vivrgfkqf</a:t>
            </a:r>
          </a:p>
        </p:txBody>
      </p:sp>
      <p:sp>
        <p:nvSpPr>
          <p:cNvPr id="57388" name="Text Box 57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tiRcfcAp</a:t>
            </a:r>
          </a:p>
        </p:txBody>
      </p:sp>
      <p:sp>
        <p:nvSpPr>
          <p:cNvPr id="57389" name="Text Box 58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tiRcfcAp</a:t>
            </a:r>
          </a:p>
        </p:txBody>
      </p:sp>
      <p:sp>
        <p:nvSpPr>
          <p:cNvPr id="57390" name="Text Box 59"/>
          <p:cNvSpPr txBox="1">
            <a:spLocks noChangeArrowheads="1"/>
          </p:cNvSpPr>
          <p:nvPr/>
        </p:nvSpPr>
        <p:spPr bwMode="auto">
          <a:xfrm>
            <a:off x="5681663" y="193675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nitftiytfti[f</a:t>
            </a:r>
          </a:p>
        </p:txBody>
      </p:sp>
      <p:sp>
        <p:nvSpPr>
          <p:cNvPr id="57391" name="Text Box 66"/>
          <p:cNvSpPr txBox="1">
            <a:spLocks noChangeArrowheads="1"/>
          </p:cNvSpPr>
          <p:nvPr/>
        </p:nvSpPr>
        <p:spPr bwMode="auto">
          <a:xfrm>
            <a:off x="696913" y="2097088"/>
            <a:ext cx="147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mt casftirmf</a:t>
            </a:r>
          </a:p>
        </p:txBody>
      </p:sp>
      <p:sp>
        <p:nvSpPr>
          <p:cNvPr id="57392" name="Text Box 67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caitftirmf</a:t>
            </a:r>
          </a:p>
        </p:txBody>
      </p:sp>
      <p:sp>
        <p:nvSpPr>
          <p:cNvPr id="57393" name="Text Box 68"/>
          <p:cNvSpPr txBox="1">
            <a:spLocks noChangeArrowheads="1"/>
          </p:cNvSpPr>
          <p:nvPr/>
        </p:nvSpPr>
        <p:spPr bwMode="auto">
          <a:xfrm>
            <a:off x="4030663" y="2111375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']f]ikfAk</a:t>
            </a:r>
          </a:p>
        </p:txBody>
      </p:sp>
      <p:sp>
        <p:nvSpPr>
          <p:cNvPr id="57394" name="Text Box 69"/>
          <p:cNvSpPr txBox="1">
            <a:spLocks noChangeArrowheads="1"/>
          </p:cNvSpPr>
          <p:nvPr/>
        </p:nvSpPr>
        <p:spPr bwMode="auto">
          <a:xfrm>
            <a:off x="5722938" y="212090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vRgfkalmf</a:t>
            </a:r>
          </a:p>
        </p:txBody>
      </p:sp>
      <p:sp>
        <p:nvSpPr>
          <p:cNvPr id="57395" name="AutoShape 79" descr="Light upward diagonal"/>
          <p:cNvSpPr>
            <a:spLocks noChangeArrowheads="1"/>
          </p:cNvSpPr>
          <p:nvPr/>
        </p:nvSpPr>
        <p:spPr bwMode="auto">
          <a:xfrm>
            <a:off x="844550" y="6832600"/>
            <a:ext cx="2835275" cy="170497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7396" name="Text Box 78"/>
          <p:cNvSpPr txBox="1">
            <a:spLocks noChangeArrowheads="1"/>
          </p:cNvSpPr>
          <p:nvPr/>
        </p:nvSpPr>
        <p:spPr bwMode="auto">
          <a:xfrm>
            <a:off x="874713" y="6878638"/>
            <a:ext cx="29924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'Rcelmilf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/>
              <a:t>;[fbirv&lt; 'piery etaAlkfkadfcfciyi[f p]iyadfkqf</a:t>
            </a:r>
            <a:r>
              <a:rPr lang="en-US" sz="1400" b="1">
                <a:latin typeface="Arial" charset="0"/>
              </a:rPr>
              <a:t>…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</a:t>
            </a:r>
            <a:r>
              <a:rPr lang="en-US" sz="1400" b="1"/>
              <a:t>yakfEkap&lt;</a:t>
            </a:r>
            <a:r>
              <a:rPr lang="en-US" sz="1400" b="1">
                <a:latin typeface="Arial" charset="0"/>
              </a:rPr>
              <a:t>,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</a:t>
            </a:r>
            <a:r>
              <a:rPr lang="en-US" sz="1400" b="1"/>
              <a:t>EpTR</a:t>
            </a:r>
            <a:r>
              <a:rPr lang="en-US" sz="1400" b="1">
                <a:latin typeface="Arial" charset="0"/>
              </a:rPr>
              <a:t>,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       </a:t>
            </a:r>
            <a:r>
              <a:rPr lang="en-US" sz="1400" b="1"/>
              <a:t>Eyava[f</a:t>
            </a:r>
            <a:r>
              <a:rPr lang="en-US" sz="1400" b="1">
                <a:latin typeface="Arial" charset="0"/>
              </a:rPr>
              <a:t>,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                </a:t>
            </a:r>
            <a:r>
              <a:rPr lang="en-US" sz="1400" b="1"/>
              <a:t>y&lt;ta</a:t>
            </a:r>
          </a:p>
        </p:txBody>
      </p:sp>
      <p:sp>
        <p:nvSpPr>
          <p:cNvPr id="57397" name="Text Box 40" descr="Light upward diagonal"/>
          <p:cNvSpPr txBox="1">
            <a:spLocks noChangeArrowheads="1"/>
          </p:cNvSpPr>
          <p:nvPr/>
        </p:nvSpPr>
        <p:spPr bwMode="auto">
          <a:xfrm>
            <a:off x="2330450" y="4594225"/>
            <a:ext cx="12890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/>
              <a:t>“</a:t>
            </a:r>
            <a:r>
              <a:rPr lang="en-US" altLang="ja-JP" sz="1400" b="1" u="sng"/>
              <a:t>p[fbiAy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u="sng"/>
              <a:t>capfpiDvaafkqf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59394" name="Text Box 37"/>
          <p:cNvSpPr txBox="1">
            <a:spLocks noChangeArrowheads="1"/>
          </p:cNvSpPr>
          <p:nvPr/>
        </p:nvSpPr>
        <p:spPr bwMode="auto">
          <a:xfrm>
            <a:off x="7208838" y="5080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0" y="933450"/>
            <a:ext cx="718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B3B3B3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b="1" i="1">
                <a:latin typeface="MylaiOssai" pitchFamily="2" charset="0"/>
                <a:ea typeface="ＭＳ Ｐゴシック" charset="-128"/>
                <a:cs typeface="ＭＳ Ｐゴシック" charset="-128"/>
              </a:rPr>
              <a:t>kaftftrakiy ;EyC kibisftfTAv Kbitft  vR[A[</a:t>
            </a:r>
          </a:p>
        </p:txBody>
      </p:sp>
      <p:sp>
        <p:nvSpPr>
          <p:cNvPr id="59396" name="Text Box 62"/>
          <p:cNvSpPr txBox="1">
            <a:spLocks noChangeArrowheads="1"/>
          </p:cNvSpPr>
          <p:nvPr/>
        </p:nvSpPr>
        <p:spPr bwMode="auto">
          <a:xfrm>
            <a:off x="6586538" y="9842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21</a:t>
            </a:r>
          </a:p>
        </p:txBody>
      </p:sp>
      <p:pic>
        <p:nvPicPr>
          <p:cNvPr id="43010" name="Picture 2" descr="Purple mesh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19088" y="2919413"/>
            <a:ext cx="6931025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947738" y="3346450"/>
            <a:ext cx="5610225" cy="458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500">
              <a:latin typeface="Century Gothic" charset="0"/>
            </a:endParaRPr>
          </a:p>
        </p:txBody>
      </p:sp>
      <p:sp>
        <p:nvSpPr>
          <p:cNvPr id="59399" name="AutoShape 5"/>
          <p:cNvSpPr>
            <a:spLocks noChangeArrowheads="1"/>
          </p:cNvSpPr>
          <p:nvPr/>
        </p:nvSpPr>
        <p:spPr bwMode="auto">
          <a:xfrm>
            <a:off x="3914775" y="3575050"/>
            <a:ext cx="2478088" cy="1890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9400" name="AutoShape 6"/>
          <p:cNvSpPr>
            <a:spLocks noChangeArrowheads="1"/>
          </p:cNvSpPr>
          <p:nvPr/>
        </p:nvSpPr>
        <p:spPr bwMode="auto">
          <a:xfrm>
            <a:off x="1120775" y="5862638"/>
            <a:ext cx="2478088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9401" name="AutoShape 7"/>
          <p:cNvSpPr>
            <a:spLocks noChangeArrowheads="1"/>
          </p:cNvSpPr>
          <p:nvPr/>
        </p:nvSpPr>
        <p:spPr bwMode="auto">
          <a:xfrm>
            <a:off x="3913188" y="5834063"/>
            <a:ext cx="2478087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600">
              <a:latin typeface="Engravers MT" charset="0"/>
            </a:endParaRPr>
          </a:p>
        </p:txBody>
      </p:sp>
      <p:sp>
        <p:nvSpPr>
          <p:cNvPr id="59402" name="AutoShape 8"/>
          <p:cNvSpPr>
            <a:spLocks noChangeArrowheads="1"/>
          </p:cNvSpPr>
          <p:nvPr/>
        </p:nvSpPr>
        <p:spPr bwMode="auto">
          <a:xfrm>
            <a:off x="1119188" y="3563938"/>
            <a:ext cx="2478087" cy="18923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9403" name="Rectangle 9"/>
          <p:cNvSpPr>
            <a:spLocks noChangeArrowheads="1"/>
          </p:cNvSpPr>
          <p:nvPr/>
        </p:nvSpPr>
        <p:spPr bwMode="auto">
          <a:xfrm>
            <a:off x="3989388" y="36163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2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182688" y="36385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1</a:t>
            </a:r>
          </a:p>
        </p:txBody>
      </p:sp>
      <p:sp>
        <p:nvSpPr>
          <p:cNvPr id="59405" name="Rectangle 50"/>
          <p:cNvSpPr>
            <a:spLocks noChangeArrowheads="1"/>
          </p:cNvSpPr>
          <p:nvPr/>
        </p:nvSpPr>
        <p:spPr bwMode="auto">
          <a:xfrm>
            <a:off x="1277938" y="5856288"/>
            <a:ext cx="341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3</a:t>
            </a:r>
          </a:p>
        </p:txBody>
      </p:sp>
      <p:sp>
        <p:nvSpPr>
          <p:cNvPr id="59406" name="Rectangle 51"/>
          <p:cNvSpPr>
            <a:spLocks noChangeArrowheads="1"/>
          </p:cNvSpPr>
          <p:nvPr/>
        </p:nvSpPr>
        <p:spPr bwMode="auto">
          <a:xfrm>
            <a:off x="3957638" y="58261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4</a:t>
            </a:r>
          </a:p>
        </p:txBody>
      </p:sp>
      <p:sp>
        <p:nvSpPr>
          <p:cNvPr id="59407" name="Line 53"/>
          <p:cNvSpPr>
            <a:spLocks noChangeShapeType="1"/>
          </p:cNvSpPr>
          <p:nvPr/>
        </p:nvSpPr>
        <p:spPr bwMode="auto">
          <a:xfrm>
            <a:off x="1600200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54"/>
          <p:cNvSpPr txBox="1">
            <a:spLocks noChangeArrowheads="1"/>
          </p:cNvSpPr>
          <p:nvPr/>
        </p:nvSpPr>
        <p:spPr bwMode="auto">
          <a:xfrm>
            <a:off x="1223963" y="4159250"/>
            <a:ext cx="22733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yaRkfK</a:t>
            </a:r>
            <a:r>
              <a:rPr lang="en-US" sz="2000" b="1">
                <a:latin typeface="Helvetica" charset="0"/>
              </a:rPr>
              <a:t>:_________       </a:t>
            </a:r>
            <a:r>
              <a:rPr lang="en-US" sz="1600" b="1"/>
              <a:t>yarak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1400" b="1"/>
              <a:t>`vrf </a:t>
            </a:r>
            <a:r>
              <a:rPr lang="en-US" sz="1400" b="1">
                <a:latin typeface="Helvetica" charset="0"/>
              </a:rPr>
              <a:t>          </a:t>
            </a:r>
            <a:r>
              <a:rPr lang="en-US" sz="1400" b="1"/>
              <a:t>'tA[</a:t>
            </a:r>
            <a:r>
              <a:rPr lang="en-US" sz="1400" b="1">
                <a:latin typeface="Helvetica" charset="0"/>
              </a:rPr>
              <a:t>:_________</a:t>
            </a:r>
          </a:p>
        </p:txBody>
      </p:sp>
      <p:sp>
        <p:nvSpPr>
          <p:cNvPr id="59409" name="Text Box 56"/>
          <p:cNvSpPr txBox="1">
            <a:spLocks noChangeArrowheads="1"/>
          </p:cNvSpPr>
          <p:nvPr/>
        </p:nvSpPr>
        <p:spPr bwMode="auto">
          <a:xfrm>
            <a:off x="935038" y="6427788"/>
            <a:ext cx="1339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yaRkfK</a:t>
            </a:r>
            <a:r>
              <a:rPr lang="en-US" sz="1600" b="1">
                <a:latin typeface="Times New Roman" charset="0"/>
              </a:rPr>
              <a:t>:</a:t>
            </a:r>
            <a:r>
              <a:rPr lang="en-US" sz="1600" b="1"/>
              <a:t>       yarak</a:t>
            </a:r>
            <a:r>
              <a:rPr lang="en-US" sz="1600" b="1">
                <a:latin typeface="Times New Roman" charset="0"/>
              </a:rPr>
              <a:t>:</a:t>
            </a:r>
            <a:r>
              <a:rPr lang="en-US" sz="1600" b="1"/>
              <a:t>      `vrf              'tA[</a:t>
            </a:r>
            <a:r>
              <a:rPr lang="en-US" sz="1600" b="1">
                <a:latin typeface="Times New Roman" charset="0"/>
              </a:rPr>
              <a:t>: ________</a:t>
            </a:r>
          </a:p>
        </p:txBody>
      </p:sp>
      <p:sp>
        <p:nvSpPr>
          <p:cNvPr id="59410" name="Text Box 57"/>
          <p:cNvSpPr txBox="1">
            <a:spLocks noChangeArrowheads="1"/>
          </p:cNvSpPr>
          <p:nvPr/>
        </p:nvSpPr>
        <p:spPr bwMode="auto">
          <a:xfrm>
            <a:off x="4083050" y="6402388"/>
            <a:ext cx="22733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/>
              <a:t>yarkfK</a:t>
            </a:r>
            <a:r>
              <a:rPr lang="en-US" sz="2000" b="1">
                <a:latin typeface="Helvetica" charset="0"/>
              </a:rPr>
              <a:t>:_________         </a:t>
            </a:r>
            <a:r>
              <a:rPr lang="en-US" sz="1600" b="1"/>
              <a:t>yarak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1600" b="1"/>
              <a:t>`vrf</a:t>
            </a:r>
            <a:r>
              <a:rPr lang="en-US" sz="2000" b="1">
                <a:latin typeface="Helvetica" charset="0"/>
              </a:rPr>
              <a:t>   </a:t>
            </a:r>
            <a:r>
              <a:rPr lang="en-US" sz="1600" b="1"/>
              <a:t>'tA[</a:t>
            </a:r>
            <a:r>
              <a:rPr lang="en-US" sz="1600" b="1">
                <a:latin typeface="Helvetica" charset="0"/>
              </a:rPr>
              <a:t>:_________</a:t>
            </a:r>
          </a:p>
        </p:txBody>
      </p:sp>
      <p:sp>
        <p:nvSpPr>
          <p:cNvPr id="59411" name="Line 58"/>
          <p:cNvSpPr>
            <a:spLocks noChangeShapeType="1"/>
          </p:cNvSpPr>
          <p:nvPr/>
        </p:nvSpPr>
        <p:spPr bwMode="auto">
          <a:xfrm>
            <a:off x="4437063" y="6276975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59"/>
          <p:cNvSpPr>
            <a:spLocks noChangeShapeType="1"/>
          </p:cNvSpPr>
          <p:nvPr/>
        </p:nvSpPr>
        <p:spPr bwMode="auto">
          <a:xfrm>
            <a:off x="1706563" y="6313488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60"/>
          <p:cNvSpPr>
            <a:spLocks noChangeShapeType="1"/>
          </p:cNvSpPr>
          <p:nvPr/>
        </p:nvSpPr>
        <p:spPr bwMode="auto">
          <a:xfrm>
            <a:off x="4479925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66"/>
          <p:cNvSpPr txBox="1">
            <a:spLocks noChangeArrowheads="1"/>
          </p:cNvSpPr>
          <p:nvPr/>
        </p:nvSpPr>
        <p:spPr bwMode="auto">
          <a:xfrm>
            <a:off x="606425" y="1598613"/>
            <a:ext cx="628173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b="1" baseline="-25000"/>
              <a:t>CviEcx 'ZtftaqaidmiRnfT </a:t>
            </a:r>
            <a:r>
              <a:rPr lang="en-US" b="1" baseline="-25000">
                <a:latin typeface="Comic Sans MS" charset="0"/>
              </a:rPr>
              <a:t>: </a:t>
            </a:r>
            <a:r>
              <a:rPr lang="en-US" b="1" baseline="-25000"/>
              <a:t>`vafkQAdy Kbipfpidfd ecviyaqafkqf…..ovfevaR CviEcxc p&lt;tftktftilf `FpfpAd Enakfkgfkqf Pbpfpdfd[. ;EyC kibisfTvi[f ~zft[fAmAy Kbitft ovfevaR 'Ztftaqafkqi[f pAdpfp&lt; viE[atmayf uqfqT…'ZtfTkfkqi[f kidfdtftdfd caiya[ tikti 'Ztpfpdfd[.</a:t>
            </a:r>
            <a:endParaRPr lang="en-US" b="1" baseline="-25000">
              <a:latin typeface="Comic Sans MS" charset="0"/>
            </a:endParaRPr>
          </a:p>
        </p:txBody>
      </p:sp>
      <p:grpSp>
        <p:nvGrpSpPr>
          <p:cNvPr id="59415" name="Group 73"/>
          <p:cNvGrpSpPr>
            <a:grpSpLocks/>
          </p:cNvGrpSpPr>
          <p:nvPr/>
        </p:nvGrpSpPr>
        <p:grpSpPr bwMode="auto">
          <a:xfrm>
            <a:off x="1654175" y="7721600"/>
            <a:ext cx="1531938" cy="565150"/>
            <a:chOff x="-1294" y="2235"/>
            <a:chExt cx="965" cy="356"/>
          </a:xfrm>
        </p:grpSpPr>
        <p:sp>
          <p:nvSpPr>
            <p:cNvPr id="59452" name="Rectangle 7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9453" name="Text Box 7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sz="2000" b="1" baseline="-25000"/>
                <a:t>ki.pi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9416" name="Group 76"/>
          <p:cNvGrpSpPr>
            <a:grpSpLocks/>
          </p:cNvGrpSpPr>
          <p:nvPr/>
        </p:nvGrpSpPr>
        <p:grpSpPr bwMode="auto">
          <a:xfrm>
            <a:off x="4457700" y="7688263"/>
            <a:ext cx="1531938" cy="565150"/>
            <a:chOff x="-1294" y="2235"/>
            <a:chExt cx="965" cy="356"/>
          </a:xfrm>
        </p:grpSpPr>
        <p:sp>
          <p:nvSpPr>
            <p:cNvPr id="59450" name="Rectangle 77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9451" name="Text Box 78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sz="2000" b="1" baseline="-25000"/>
                <a:t>ki.pi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9417" name="Group 79"/>
          <p:cNvGrpSpPr>
            <a:grpSpLocks/>
          </p:cNvGrpSpPr>
          <p:nvPr/>
        </p:nvGrpSpPr>
        <p:grpSpPr bwMode="auto">
          <a:xfrm>
            <a:off x="3190875" y="5126038"/>
            <a:ext cx="1606550" cy="1528762"/>
            <a:chOff x="245" y="3012"/>
            <a:chExt cx="1012" cy="963"/>
          </a:xfrm>
        </p:grpSpPr>
        <p:sp>
          <p:nvSpPr>
            <p:cNvPr id="43046" name="AutoShape 38"/>
            <p:cNvSpPr>
              <a:spLocks noChangeArrowheads="1"/>
            </p:cNvSpPr>
            <p:nvPr/>
          </p:nvSpPr>
          <p:spPr bwMode="auto">
            <a:xfrm rot="5407733">
              <a:off x="275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91581" dir="3378596" algn="ctr" rotWithShape="0">
                <a:schemeClr val="tx1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1200" b="1">
                <a:latin typeface="Wingdings 2" pitchFamily="-107" charset="2"/>
                <a:ea typeface="+mn-ea"/>
                <a:cs typeface="+mn-cs"/>
              </a:endParaRPr>
            </a:p>
          </p:txBody>
        </p:sp>
        <p:sp>
          <p:nvSpPr>
            <p:cNvPr id="59448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9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18" name="Group 80"/>
          <p:cNvGrpSpPr>
            <a:grpSpLocks/>
          </p:cNvGrpSpPr>
          <p:nvPr/>
        </p:nvGrpSpPr>
        <p:grpSpPr bwMode="auto">
          <a:xfrm>
            <a:off x="1608138" y="3159125"/>
            <a:ext cx="1557337" cy="485775"/>
            <a:chOff x="-1294" y="2235"/>
            <a:chExt cx="965" cy="306"/>
          </a:xfrm>
        </p:grpSpPr>
        <p:sp>
          <p:nvSpPr>
            <p:cNvPr id="59445" name="Rectangle 81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9446" name="Text Box 82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sz="2000" b="1" baseline="-25000"/>
                <a:t>ki.pi</a:t>
              </a:r>
              <a:r>
                <a:rPr lang="en-US" sz="2000" baseline="-25000">
                  <a:latin typeface="Comic Sans MS" charset="0"/>
                </a:rPr>
                <a:t>.</a:t>
              </a:r>
            </a:p>
          </p:txBody>
        </p:sp>
      </p:grpSp>
      <p:grpSp>
        <p:nvGrpSpPr>
          <p:cNvPr id="59419" name="Group 83"/>
          <p:cNvGrpSpPr>
            <a:grpSpLocks/>
          </p:cNvGrpSpPr>
          <p:nvPr/>
        </p:nvGrpSpPr>
        <p:grpSpPr bwMode="auto">
          <a:xfrm>
            <a:off x="4357688" y="3160713"/>
            <a:ext cx="1557337" cy="485775"/>
            <a:chOff x="-1294" y="2235"/>
            <a:chExt cx="965" cy="306"/>
          </a:xfrm>
        </p:grpSpPr>
        <p:sp>
          <p:nvSpPr>
            <p:cNvPr id="59443" name="Rectangle 8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9444" name="Text Box 8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sz="2000" b="1" baseline="-25000"/>
                <a:t>ki.pi</a:t>
              </a:r>
              <a:r>
                <a:rPr lang="en-US" sz="2000" baseline="-25000">
                  <a:latin typeface="Comic Sans MS" charset="0"/>
                </a:rPr>
                <a:t>.</a:t>
              </a:r>
            </a:p>
          </p:txBody>
        </p:sp>
      </p:grpSp>
      <p:sp>
        <p:nvSpPr>
          <p:cNvPr id="59420" name="Text Box 86"/>
          <p:cNvSpPr txBox="1">
            <a:spLocks noChangeArrowheads="1"/>
          </p:cNvSpPr>
          <p:nvPr/>
        </p:nvSpPr>
        <p:spPr bwMode="auto">
          <a:xfrm>
            <a:off x="1631950" y="3644900"/>
            <a:ext cx="1817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mtfEty&lt;</a:t>
            </a:r>
          </a:p>
        </p:txBody>
      </p:sp>
      <p:sp>
        <p:nvSpPr>
          <p:cNvPr id="59421" name="Text Box 87"/>
          <p:cNvSpPr txBox="1">
            <a:spLocks noChangeArrowheads="1"/>
          </p:cNvSpPr>
          <p:nvPr/>
        </p:nvSpPr>
        <p:spPr bwMode="auto">
          <a:xfrm>
            <a:off x="4770438" y="3652838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mabfK</a:t>
            </a:r>
          </a:p>
        </p:txBody>
      </p:sp>
      <p:sp>
        <p:nvSpPr>
          <p:cNvPr id="59422" name="Text Box 88"/>
          <p:cNvSpPr txBox="1">
            <a:spLocks noChangeArrowheads="1"/>
          </p:cNvSpPr>
          <p:nvPr/>
        </p:nvSpPr>
        <p:spPr bwMode="auto">
          <a:xfrm>
            <a:off x="1868488" y="5862638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Lakfka</a:t>
            </a:r>
          </a:p>
        </p:txBody>
      </p:sp>
      <p:sp>
        <p:nvSpPr>
          <p:cNvPr id="59423" name="Text Box 89"/>
          <p:cNvSpPr txBox="1">
            <a:spLocks noChangeArrowheads="1"/>
          </p:cNvSpPr>
          <p:nvPr/>
        </p:nvSpPr>
        <p:spPr bwMode="auto">
          <a:xfrm>
            <a:off x="4721225" y="5837238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Eyava[f</a:t>
            </a:r>
          </a:p>
        </p:txBody>
      </p:sp>
      <p:sp>
        <p:nvSpPr>
          <p:cNvPr id="59424" name="Text Box 90"/>
          <p:cNvSpPr txBox="1">
            <a:spLocks noChangeArrowheads="1"/>
          </p:cNvSpPr>
          <p:nvPr/>
        </p:nvSpPr>
        <p:spPr bwMode="auto">
          <a:xfrm>
            <a:off x="1987550" y="4025900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Y</a:t>
            </a:r>
            <a:r>
              <a:rPr lang="en-US" sz="3200" b="1" baseline="-25000">
                <a:solidFill>
                  <a:srgbClr val="E32434"/>
                </a:solidFill>
              </a:rPr>
              <a:t>y&lt;tafkQkfK</a:t>
            </a:r>
          </a:p>
        </p:txBody>
      </p:sp>
      <p:sp>
        <p:nvSpPr>
          <p:cNvPr id="59425" name="Text Box 92"/>
          <p:cNvSpPr txBox="1">
            <a:spLocks noChangeArrowheads="1"/>
          </p:cNvSpPr>
          <p:nvPr/>
        </p:nvSpPr>
        <p:spPr bwMode="auto">
          <a:xfrm>
            <a:off x="1936750" y="4776788"/>
            <a:ext cx="1549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eca[f[aaf</a:t>
            </a:r>
          </a:p>
        </p:txBody>
      </p:sp>
      <p:sp>
        <p:nvSpPr>
          <p:cNvPr id="59426" name="Text Box 93"/>
          <p:cNvSpPr txBox="1">
            <a:spLocks noChangeArrowheads="1"/>
          </p:cNvSpPr>
          <p:nvPr/>
        </p:nvSpPr>
        <p:spPr bwMode="auto">
          <a:xfrm>
            <a:off x="4643438" y="3989388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 Eramafkqf</a:t>
            </a:r>
          </a:p>
        </p:txBody>
      </p:sp>
      <p:sp>
        <p:nvSpPr>
          <p:cNvPr id="59427" name="Text Box 94"/>
          <p:cNvSpPr txBox="1">
            <a:spLocks noChangeArrowheads="1"/>
          </p:cNvSpPr>
          <p:nvPr/>
        </p:nvSpPr>
        <p:spPr bwMode="auto">
          <a:xfrm>
            <a:off x="4649788" y="4318000"/>
            <a:ext cx="15684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EvAlyaqf</a:t>
            </a:r>
          </a:p>
        </p:txBody>
      </p:sp>
      <p:sp>
        <p:nvSpPr>
          <p:cNvPr id="59428" name="Text Box 95"/>
          <p:cNvSpPr txBox="1">
            <a:spLocks noChangeArrowheads="1"/>
          </p:cNvSpPr>
          <p:nvPr/>
        </p:nvSpPr>
        <p:spPr bwMode="auto">
          <a:xfrm>
            <a:off x="4926013" y="4751388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ecyftaaf</a:t>
            </a:r>
            <a:endParaRPr lang="en-US" sz="32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59429" name="Text Box 96"/>
          <p:cNvSpPr txBox="1">
            <a:spLocks noChangeArrowheads="1"/>
          </p:cNvSpPr>
          <p:nvPr/>
        </p:nvSpPr>
        <p:spPr bwMode="auto">
          <a:xfrm>
            <a:off x="1893888" y="6284913"/>
            <a:ext cx="1530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kiErkfkiyaf</a:t>
            </a:r>
          </a:p>
        </p:txBody>
      </p:sp>
      <p:sp>
        <p:nvSpPr>
          <p:cNvPr id="59430" name="Text Box 97"/>
          <p:cNvSpPr txBox="1">
            <a:spLocks noChangeArrowheads="1"/>
          </p:cNvSpPr>
          <p:nvPr/>
        </p:nvSpPr>
        <p:spPr bwMode="auto">
          <a:xfrm>
            <a:off x="1909763" y="6557963"/>
            <a:ext cx="19446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</a:rPr>
              <a:t>kdv&lt;qf</a:t>
            </a:r>
            <a:r>
              <a:rPr lang="en-US" sz="2800" b="1" baseline="-25000">
                <a:solidFill>
                  <a:srgbClr val="E32434"/>
                </a:solidFill>
                <a:latin typeface="Capitals" charset="0"/>
              </a:rPr>
              <a:t>/</a:t>
            </a:r>
            <a:r>
              <a:rPr lang="en-US" sz="2800" b="1" baseline="-25000">
                <a:solidFill>
                  <a:srgbClr val="E32434"/>
                </a:solidFill>
              </a:rPr>
              <a:t>m[it[f</a:t>
            </a:r>
          </a:p>
        </p:txBody>
      </p:sp>
      <p:sp>
        <p:nvSpPr>
          <p:cNvPr id="59431" name="Text Box 98"/>
          <p:cNvSpPr txBox="1">
            <a:spLocks noChangeArrowheads="1"/>
          </p:cNvSpPr>
          <p:nvPr/>
        </p:nvSpPr>
        <p:spPr bwMode="auto">
          <a:xfrm>
            <a:off x="1833563" y="7104063"/>
            <a:ext cx="162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latin typeface="Times New Roman" charset="0"/>
              </a:rPr>
              <a:t>:</a:t>
            </a:r>
            <a:r>
              <a:rPr lang="en-US" sz="1400" b="1"/>
              <a:t>  </a:t>
            </a:r>
            <a:r>
              <a:rPr lang="en-US" sz="2000" b="1">
                <a:solidFill>
                  <a:srgbClr val="CC3300"/>
                </a:solidFill>
              </a:rPr>
              <a:t>u[rfnfftarf</a:t>
            </a:r>
          </a:p>
        </p:txBody>
      </p:sp>
      <p:sp>
        <p:nvSpPr>
          <p:cNvPr id="59432" name="Text Box 99"/>
          <p:cNvSpPr txBox="1">
            <a:spLocks noChangeArrowheads="1"/>
          </p:cNvSpPr>
          <p:nvPr/>
        </p:nvSpPr>
        <p:spPr bwMode="auto">
          <a:xfrm>
            <a:off x="4838700" y="6257925"/>
            <a:ext cx="1358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tiRcfcAp</a:t>
            </a:r>
          </a:p>
        </p:txBody>
      </p:sp>
      <p:sp>
        <p:nvSpPr>
          <p:cNvPr id="59433" name="Text Box 100"/>
          <p:cNvSpPr txBox="1">
            <a:spLocks noChangeArrowheads="1"/>
          </p:cNvSpPr>
          <p:nvPr/>
        </p:nvSpPr>
        <p:spPr bwMode="auto">
          <a:xfrm>
            <a:off x="4914900" y="6554788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Kdv&lt;qf</a:t>
            </a:r>
          </a:p>
        </p:txBody>
      </p:sp>
      <p:sp>
        <p:nvSpPr>
          <p:cNvPr id="59434" name="Text Box 101"/>
          <p:cNvSpPr txBox="1">
            <a:spLocks noChangeArrowheads="1"/>
          </p:cNvSpPr>
          <p:nvPr/>
        </p:nvSpPr>
        <p:spPr bwMode="auto">
          <a:xfrm>
            <a:off x="4438650" y="7113588"/>
            <a:ext cx="1612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kRti[aaf</a:t>
            </a:r>
          </a:p>
        </p:txBody>
      </p:sp>
      <p:sp>
        <p:nvSpPr>
          <p:cNvPr id="59435" name="Text Box 102"/>
          <p:cNvSpPr txBox="1">
            <a:spLocks noChangeArrowheads="1"/>
          </p:cNvSpPr>
          <p:nvPr/>
        </p:nvSpPr>
        <p:spPr bwMode="auto">
          <a:xfrm rot="-2605631">
            <a:off x="2955925" y="5164138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CRkfkmf</a:t>
            </a:r>
            <a:r>
              <a:rPr lang="en-US" b="1" baseline="-25000">
                <a:solidFill>
                  <a:srgbClr val="E32434"/>
                </a:solidFill>
                <a:latin typeface="Capitals" charset="0"/>
              </a:rPr>
              <a:t>:</a:t>
            </a:r>
          </a:p>
        </p:txBody>
      </p:sp>
      <p:sp>
        <p:nvSpPr>
          <p:cNvPr id="59436" name="Text Box 103"/>
          <p:cNvSpPr txBox="1">
            <a:spLocks noChangeArrowheads="1"/>
          </p:cNvSpPr>
          <p:nvPr/>
        </p:nvSpPr>
        <p:spPr bwMode="auto">
          <a:xfrm rot="-2582566">
            <a:off x="2916238" y="5480050"/>
            <a:ext cx="19431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1800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sz="2000" baseline="-25000">
                <a:solidFill>
                  <a:srgbClr val="E32434"/>
                </a:solidFill>
              </a:rPr>
              <a:t>o[fbak ka[pfpdfdT</a:t>
            </a:r>
            <a:r>
              <a:rPr lang="ja-JP" altLang="en-US" sz="1800" b="1" baseline="-25000">
                <a:solidFill>
                  <a:srgbClr val="E32434"/>
                </a:solidFill>
                <a:latin typeface="Capitals" charset="0"/>
              </a:rPr>
              <a:t>”</a:t>
            </a: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59437" name="Text Box 104"/>
          <p:cNvSpPr txBox="1">
            <a:spLocks noChangeArrowheads="1"/>
          </p:cNvSpPr>
          <p:nvPr/>
        </p:nvSpPr>
        <p:spPr bwMode="auto">
          <a:xfrm>
            <a:off x="1785938" y="3094666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  40s </a:t>
            </a:r>
          </a:p>
        </p:txBody>
      </p:sp>
      <p:sp>
        <p:nvSpPr>
          <p:cNvPr id="59438" name="Text Box 105"/>
          <p:cNvSpPr txBox="1">
            <a:spLocks noChangeArrowheads="1"/>
          </p:cNvSpPr>
          <p:nvPr/>
        </p:nvSpPr>
        <p:spPr bwMode="auto">
          <a:xfrm>
            <a:off x="4472922" y="3088316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64-68</a:t>
            </a:r>
          </a:p>
        </p:txBody>
      </p:sp>
      <p:sp>
        <p:nvSpPr>
          <p:cNvPr id="59439" name="Text Box 106"/>
          <p:cNvSpPr txBox="1">
            <a:spLocks noChangeArrowheads="1"/>
          </p:cNvSpPr>
          <p:nvPr/>
        </p:nvSpPr>
        <p:spPr bwMode="auto">
          <a:xfrm>
            <a:off x="1724960" y="7631741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57-59</a:t>
            </a:r>
          </a:p>
        </p:txBody>
      </p:sp>
      <p:sp>
        <p:nvSpPr>
          <p:cNvPr id="59440" name="Text Box 107"/>
          <p:cNvSpPr txBox="1">
            <a:spLocks noChangeArrowheads="1"/>
          </p:cNvSpPr>
          <p:nvPr/>
        </p:nvSpPr>
        <p:spPr bwMode="auto">
          <a:xfrm>
            <a:off x="4873625" y="7607929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69</a:t>
            </a:r>
          </a:p>
        </p:txBody>
      </p:sp>
      <p:sp>
        <p:nvSpPr>
          <p:cNvPr id="59441" name="Text Box 108"/>
          <p:cNvSpPr txBox="1">
            <a:spLocks noChangeArrowheads="1"/>
          </p:cNvSpPr>
          <p:nvPr/>
        </p:nvSpPr>
        <p:spPr bwMode="auto">
          <a:xfrm>
            <a:off x="1976438" y="4292600"/>
            <a:ext cx="162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</a:rPr>
              <a:t>rajavak</a:t>
            </a:r>
          </a:p>
        </p:txBody>
      </p:sp>
      <p:sp>
        <p:nvSpPr>
          <p:cNvPr id="59442" name="Text Box 57"/>
          <p:cNvSpPr txBox="1">
            <a:spLocks noChangeArrowheads="1"/>
          </p:cNvSpPr>
          <p:nvPr/>
        </p:nvSpPr>
        <p:spPr bwMode="auto">
          <a:xfrm>
            <a:off x="4019550" y="4110038"/>
            <a:ext cx="22733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/>
              <a:t>yarkfK</a:t>
            </a:r>
            <a:r>
              <a:rPr lang="en-US" sz="2000" b="1">
                <a:latin typeface="Helvetica" charset="0"/>
              </a:rPr>
              <a:t>:_________         </a:t>
            </a:r>
            <a:r>
              <a:rPr lang="en-US" sz="1600" b="1"/>
              <a:t>yarak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1600" b="1"/>
              <a:t>`vrf</a:t>
            </a:r>
            <a:r>
              <a:rPr lang="en-US" sz="2000" b="1">
                <a:latin typeface="Helvetica" charset="0"/>
              </a:rPr>
              <a:t>   </a:t>
            </a:r>
            <a:r>
              <a:rPr lang="en-US" sz="1600" b="1"/>
              <a:t>'tA[</a:t>
            </a:r>
            <a:r>
              <a:rPr lang="en-US" sz="1600" b="1">
                <a:latin typeface="Helvetica" charset="0"/>
              </a:rPr>
              <a:t>:_________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61442" name="Text Box 11"/>
          <p:cNvSpPr txBox="1">
            <a:spLocks noChangeArrowheads="1"/>
          </p:cNvSpPr>
          <p:nvPr/>
        </p:nvSpPr>
        <p:spPr bwMode="auto">
          <a:xfrm>
            <a:off x="7208838" y="5080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61443" name="Text Box 14"/>
          <p:cNvSpPr txBox="1">
            <a:spLocks noChangeArrowheads="1"/>
          </p:cNvSpPr>
          <p:nvPr/>
        </p:nvSpPr>
        <p:spPr bwMode="auto">
          <a:xfrm>
            <a:off x="3236913" y="2454275"/>
            <a:ext cx="3849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/>
              <a:t>Eyava[f o[fbamf `tikartftiliRnfT Tvkfk vc[gfkqf matftirmf paaftftalf EpaTmf</a:t>
            </a:r>
          </a:p>
        </p:txBody>
      </p:sp>
      <p:sp>
        <p:nvSpPr>
          <p:cNvPr id="61444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22</a:t>
            </a:r>
          </a:p>
        </p:txBody>
      </p:sp>
      <p:sp>
        <p:nvSpPr>
          <p:cNvPr id="61445" name="Text Box 28"/>
          <p:cNvSpPr txBox="1">
            <a:spLocks noChangeArrowheads="1"/>
          </p:cNvSpPr>
          <p:nvPr/>
        </p:nvSpPr>
        <p:spPr bwMode="auto">
          <a:xfrm>
            <a:off x="1639888" y="3006725"/>
            <a:ext cx="311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200">
              <a:latin typeface="Times" charset="0"/>
            </a:endParaRPr>
          </a:p>
        </p:txBody>
      </p:sp>
      <p:grpSp>
        <p:nvGrpSpPr>
          <p:cNvPr id="61446" name="Group 38"/>
          <p:cNvGrpSpPr>
            <a:grpSpLocks/>
          </p:cNvGrpSpPr>
          <p:nvPr/>
        </p:nvGrpSpPr>
        <p:grpSpPr bwMode="auto">
          <a:xfrm>
            <a:off x="180975" y="2155825"/>
            <a:ext cx="2976563" cy="1898650"/>
            <a:chOff x="268" y="1376"/>
            <a:chExt cx="1617" cy="1196"/>
          </a:xfrm>
        </p:grpSpPr>
        <p:sp>
          <p:nvSpPr>
            <p:cNvPr id="61451" name="AutoShape 7" descr="25%"/>
            <p:cNvSpPr>
              <a:spLocks noChangeArrowheads="1"/>
            </p:cNvSpPr>
            <p:nvPr/>
          </p:nvSpPr>
          <p:spPr bwMode="auto">
            <a:xfrm>
              <a:off x="268" y="1381"/>
              <a:ext cx="1561" cy="1191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B3B3B3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600">
                <a:latin typeface="Engravers MT" charset="0"/>
              </a:endParaRPr>
            </a:p>
          </p:txBody>
        </p:sp>
        <p:sp>
          <p:nvSpPr>
            <p:cNvPr id="61452" name="Rectangle 16" descr="40%"/>
            <p:cNvSpPr>
              <a:spLocks noChangeArrowheads="1"/>
            </p:cNvSpPr>
            <p:nvPr/>
          </p:nvSpPr>
          <p:spPr bwMode="auto">
            <a:xfrm>
              <a:off x="296" y="1376"/>
              <a:ext cx="21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4000" b="1">
                  <a:latin typeface="Helvetica" charset="0"/>
                </a:rPr>
                <a:t>4</a:t>
              </a:r>
            </a:p>
          </p:txBody>
        </p:sp>
        <p:sp>
          <p:nvSpPr>
            <p:cNvPr id="61453" name="Text Box 21" descr="40%"/>
            <p:cNvSpPr txBox="1">
              <a:spLocks noChangeArrowheads="1"/>
            </p:cNvSpPr>
            <p:nvPr/>
          </p:nvSpPr>
          <p:spPr bwMode="auto">
            <a:xfrm>
              <a:off x="375" y="1739"/>
              <a:ext cx="1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en-US" sz="2000" b="1">
                <a:latin typeface="Helvetica" charset="0"/>
              </a:endParaRPr>
            </a:p>
          </p:txBody>
        </p:sp>
        <p:sp>
          <p:nvSpPr>
            <p:cNvPr id="61454" name="Line 22" descr="40%"/>
            <p:cNvSpPr>
              <a:spLocks noChangeShapeType="1"/>
            </p:cNvSpPr>
            <p:nvPr/>
          </p:nvSpPr>
          <p:spPr bwMode="auto">
            <a:xfrm>
              <a:off x="598" y="1660"/>
              <a:ext cx="1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Rectangle 30" descr="40%"/>
            <p:cNvSpPr>
              <a:spLocks noChangeArrowheads="1"/>
            </p:cNvSpPr>
            <p:nvPr/>
          </p:nvSpPr>
          <p:spPr bwMode="auto">
            <a:xfrm>
              <a:off x="692" y="1381"/>
              <a:ext cx="119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3200" b="1"/>
                <a:t>Eyava[f</a:t>
              </a:r>
            </a:p>
          </p:txBody>
        </p:sp>
        <p:sp>
          <p:nvSpPr>
            <p:cNvPr id="61456" name="Rectangle 31" descr="40%"/>
            <p:cNvSpPr>
              <a:spLocks noChangeArrowheads="1"/>
            </p:cNvSpPr>
            <p:nvPr/>
          </p:nvSpPr>
          <p:spPr bwMode="auto">
            <a:xfrm>
              <a:off x="664" y="1700"/>
              <a:ext cx="99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1"/>
                <a:t>      </a:t>
              </a:r>
            </a:p>
          </p:txBody>
        </p:sp>
        <p:sp>
          <p:nvSpPr>
            <p:cNvPr id="61457" name="Rectangle 32" descr="40%"/>
            <p:cNvSpPr>
              <a:spLocks noChangeArrowheads="1"/>
            </p:cNvSpPr>
            <p:nvPr/>
          </p:nvSpPr>
          <p:spPr bwMode="auto">
            <a:xfrm>
              <a:off x="871" y="1901"/>
              <a:ext cx="8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b="1"/>
            </a:p>
          </p:txBody>
        </p:sp>
        <p:sp>
          <p:nvSpPr>
            <p:cNvPr id="61458" name="Rectangle 33" descr="40%"/>
            <p:cNvSpPr>
              <a:spLocks noChangeArrowheads="1"/>
            </p:cNvSpPr>
            <p:nvPr/>
          </p:nvSpPr>
          <p:spPr bwMode="auto">
            <a:xfrm>
              <a:off x="730" y="2276"/>
              <a:ext cx="87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b="1">
                <a:latin typeface="Helvetica" charset="0"/>
              </a:endParaRPr>
            </a:p>
          </p:txBody>
        </p:sp>
      </p:grpSp>
      <p:sp>
        <p:nvSpPr>
          <p:cNvPr id="61447" name="Text Box 35"/>
          <p:cNvSpPr txBox="1">
            <a:spLocks noChangeArrowheads="1"/>
          </p:cNvSpPr>
          <p:nvPr/>
        </p:nvSpPr>
        <p:spPr bwMode="auto">
          <a:xfrm>
            <a:off x="0" y="736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omic Sans MS" charset="0"/>
              </a:rPr>
              <a:t>        </a:t>
            </a:r>
            <a:r>
              <a:rPr lang="en-US" b="1" i="1"/>
              <a:t>Eyava[f CviEcxmf</a:t>
            </a:r>
            <a:r>
              <a:rPr lang="en-US" b="1" i="1">
                <a:latin typeface="Comic Sans MS" charset="0"/>
              </a:rPr>
              <a:t>:</a:t>
            </a:r>
          </a:p>
        </p:txBody>
      </p:sp>
      <p:sp>
        <p:nvSpPr>
          <p:cNvPr id="61448" name="Text Box 36"/>
          <p:cNvSpPr txBox="1">
            <a:spLocks noChangeArrowheads="1"/>
          </p:cNvSpPr>
          <p:nvPr/>
        </p:nvSpPr>
        <p:spPr bwMode="auto">
          <a:xfrm>
            <a:off x="792163" y="5302250"/>
            <a:ext cx="61356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;Rnftvrak ;Rnftvaf</a:t>
            </a:r>
            <a:r>
              <a:rPr lang="en-US" sz="2000" b="1">
                <a:latin typeface="Comic Sans MS" charset="0"/>
              </a:rPr>
              <a:t> (v1)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EvbfBAmy&lt;qfqvaf</a:t>
            </a:r>
            <a:r>
              <a:rPr lang="en-US" sz="2000" b="1">
                <a:latin typeface="Comic Sans MS" charset="0"/>
              </a:rPr>
              <a:t> (v1)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Etv[ak ;RnftvRmf ;RpfpvRmf</a:t>
            </a:r>
            <a:r>
              <a:rPr lang="en-US" sz="2000" b="1">
                <a:latin typeface="Comic Sans MS" charset="0"/>
              </a:rPr>
              <a:t> (v1)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nitftiymayf EcafnfT ;Rpfpvaf</a:t>
            </a:r>
            <a:r>
              <a:rPr lang="en-US" sz="2000" b="1">
                <a:latin typeface="Comic Sans MS" charset="0"/>
              </a:rPr>
              <a:t> (v2)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ulktfAt pAdtftaaf</a:t>
            </a:r>
            <a:r>
              <a:rPr lang="en-US" sz="2000" b="1">
                <a:latin typeface="Comic Sans MS" charset="0"/>
              </a:rPr>
              <a:t> (v3)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000" b="1"/>
              <a:t>;EyC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/>
              <a:t> oqikfKmf vazfvibfKmf kar]ma[vaf   (</a:t>
            </a:r>
            <a:r>
              <a:rPr lang="en-US" sz="2000" b="1">
                <a:latin typeface="Comic Sans MS" charset="0"/>
              </a:rPr>
              <a:t>v4,5,9)</a:t>
            </a:r>
          </a:p>
        </p:txBody>
      </p:sp>
      <p:sp>
        <p:nvSpPr>
          <p:cNvPr id="61449" name="Text Box 37"/>
          <p:cNvSpPr txBox="1">
            <a:spLocks noChangeArrowheads="1"/>
          </p:cNvSpPr>
          <p:nvPr/>
        </p:nvSpPr>
        <p:spPr bwMode="auto">
          <a:xfrm>
            <a:off x="290513" y="4181475"/>
            <a:ext cx="692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;EyaC kibisfTAv Kbitft ~B pirta[ ctftiygfkqf</a:t>
            </a:r>
            <a:r>
              <a:rPr lang="en-US" b="1" i="1">
                <a:latin typeface="Comic Sans MS" charset="0"/>
              </a:rPr>
              <a:t>!</a:t>
            </a:r>
            <a:endParaRPr lang="en-US" sz="1400">
              <a:latin typeface="Times" charset="0"/>
            </a:endParaRPr>
          </a:p>
        </p:txBody>
      </p:sp>
      <p:sp>
        <p:nvSpPr>
          <p:cNvPr id="61450" name="Rectangle 20"/>
          <p:cNvSpPr>
            <a:spLocks noChangeArrowheads="1"/>
          </p:cNvSpPr>
          <p:nvPr/>
        </p:nvSpPr>
        <p:spPr bwMode="auto">
          <a:xfrm>
            <a:off x="257175" y="2774950"/>
            <a:ext cx="41243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/>
              <a:t>yaRkfK</a:t>
            </a:r>
            <a:r>
              <a:rPr lang="en-US" sz="1600" b="1">
                <a:latin typeface="Times New Roman" charset="0"/>
              </a:rPr>
              <a:t>: </a:t>
            </a:r>
            <a:r>
              <a:rPr lang="en-US" sz="2000" b="1"/>
              <a:t>tiRcfcAp</a:t>
            </a:r>
            <a:endParaRPr lang="en-US" sz="2000" b="1">
              <a:latin typeface="Times New Roman" charset="0"/>
            </a:endParaRPr>
          </a:p>
          <a:p>
            <a:pPr algn="l"/>
            <a:r>
              <a:rPr lang="en-US" sz="1600" b="1"/>
              <a:t>yarak</a:t>
            </a:r>
            <a:r>
              <a:rPr lang="en-US" sz="1600" b="1">
                <a:latin typeface="Times New Roman" charset="0"/>
              </a:rPr>
              <a:t>:</a:t>
            </a:r>
            <a:r>
              <a:rPr lang="en-US" sz="1600" b="1"/>
              <a:t> </a:t>
            </a:r>
            <a:r>
              <a:rPr lang="en-US" sz="2000" b="1"/>
              <a:t>kdv&lt;qf  </a:t>
            </a:r>
            <a:r>
              <a:rPr lang="en-US" sz="1600" b="1"/>
              <a:t>                 </a:t>
            </a:r>
          </a:p>
          <a:p>
            <a:pPr algn="l"/>
            <a:r>
              <a:rPr lang="en-US" sz="1600" b="1"/>
              <a:t>`vrf           </a:t>
            </a:r>
          </a:p>
          <a:p>
            <a:pPr algn="l"/>
            <a:r>
              <a:rPr lang="en-US" sz="1600" b="1"/>
              <a:t>'tA[</a:t>
            </a:r>
            <a:r>
              <a:rPr lang="en-US" sz="1600" b="1">
                <a:latin typeface="Times New Roman" charset="0"/>
              </a:rPr>
              <a:t>: </a:t>
            </a:r>
            <a:r>
              <a:rPr lang="en-US" sz="2000" b="1"/>
              <a:t>`rftftmfeka]fdarf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955675" y="1954213"/>
            <a:ext cx="5627688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;Av </a:t>
            </a:r>
            <a:r>
              <a:rPr lang="en-US" sz="2000" b="1" dirty="0" err="1"/>
              <a:t>namf</a:t>
            </a:r>
            <a:r>
              <a:rPr lang="en-US" sz="2000" b="1" dirty="0"/>
              <a:t> </a:t>
            </a:r>
            <a:r>
              <a:rPr lang="en-US" sz="2000" b="1" dirty="0" err="1"/>
              <a:t>vKpfpilf</a:t>
            </a:r>
            <a:r>
              <a:rPr lang="en-US" sz="2000" b="1" dirty="0"/>
              <a:t> </a:t>
            </a:r>
            <a:r>
              <a:rPr lang="en-US" sz="2000" b="1" dirty="0" err="1"/>
              <a:t>py</a:t>
            </a:r>
            <a:r>
              <a:rPr lang="en-US" sz="2000" b="1" dirty="0"/>
              <a:t>[</a:t>
            </a:r>
            <a:r>
              <a:rPr lang="en-US" sz="2000" b="1" dirty="0" err="1"/>
              <a:t>fpDtftPFy</a:t>
            </a:r>
            <a:r>
              <a:rPr lang="en-US" sz="2000" b="1" dirty="0"/>
              <a:t> pad </a:t>
            </a:r>
            <a:r>
              <a:rPr lang="en-US" sz="2000" b="1" dirty="0" err="1"/>
              <a:t>utvi</a:t>
            </a:r>
            <a:r>
              <a:rPr lang="en-US" sz="2000" b="1" dirty="0"/>
              <a:t> </a:t>
            </a:r>
            <a:r>
              <a:rPr lang="en-US" sz="2000" b="1" dirty="0" err="1"/>
              <a:t>tidfdmf</a:t>
            </a:r>
            <a:r>
              <a:rPr lang="en-US" sz="2000" b="1" dirty="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'</a:t>
            </a:r>
            <a:r>
              <a:rPr lang="en-US" sz="2000" b="1" dirty="0" err="1"/>
              <a:t>lfla</a:t>
            </a:r>
            <a:r>
              <a:rPr lang="en-US" sz="2000" b="1" dirty="0"/>
              <a:t> </a:t>
            </a:r>
            <a:r>
              <a:rPr lang="en-US" sz="2000" b="1"/>
              <a:t>kaliya[ ;</a:t>
            </a:r>
            <a:r>
              <a:rPr lang="en-US" sz="2000" b="1" dirty="0" err="1"/>
              <a:t>dgfkAqy</a:t>
            </a:r>
            <a:r>
              <a:rPr lang="en-US" sz="2000" b="1" dirty="0"/>
              <a:t>&lt;mf p&gt;</a:t>
            </a:r>
            <a:r>
              <a:rPr lang="en-US" sz="2000" b="1" dirty="0" err="1"/>
              <a:t>aftfti</a:t>
            </a:r>
            <a:r>
              <a:rPr lang="en-US" sz="2000" b="1" dirty="0"/>
              <a:t> </a:t>
            </a:r>
            <a:r>
              <a:rPr lang="en-US" sz="2000" b="1" err="1"/>
              <a:t>ecyfy</a:t>
            </a:r>
            <a:r>
              <a:rPr lang="en-US" sz="2000" b="1"/>
              <a:t> </a:t>
            </a:r>
            <a:r>
              <a:rPr lang="en-US" sz="2000" b="1" smtClean="0"/>
              <a:t>ubffcakpfpDtfTkiEbamf</a:t>
            </a:r>
            <a:r>
              <a:rPr lang="en-US" sz="2000" b="1">
                <a:latin typeface="Times" charset="0"/>
              </a:rPr>
              <a:t>. </a:t>
            </a:r>
            <a:r>
              <a:rPr lang="en-US" sz="2000" b="1" smtClean="0">
                <a:latin typeface="Times" charset="0"/>
              </a:rPr>
              <a:t> </a:t>
            </a:r>
            <a:r>
              <a:rPr lang="en-US" sz="2000" b="1" smtClean="0"/>
              <a:t>;</a:t>
            </a:r>
            <a:r>
              <a:rPr lang="en-US" sz="2000" b="1" dirty="0" err="1"/>
              <a:t>vfvKpfpi</a:t>
            </a:r>
            <a:r>
              <a:rPr lang="en-US" sz="2000" b="1" dirty="0"/>
              <a:t>[f </a:t>
            </a:r>
            <a:r>
              <a:rPr lang="en-US" sz="2000" b="1" dirty="0" err="1"/>
              <a:t>EnakfkgfkQmf</a:t>
            </a:r>
            <a:r>
              <a:rPr lang="en-US" sz="2000" b="1" dirty="0"/>
              <a:t>, </a:t>
            </a:r>
            <a:r>
              <a:rPr lang="en-US" sz="2000" b="1" dirty="0" err="1"/>
              <a:t>ugfkqf</a:t>
            </a:r>
            <a:r>
              <a:rPr lang="en-US" sz="2000" b="1" dirty="0"/>
              <a:t> </a:t>
            </a:r>
            <a:r>
              <a:rPr lang="en-US" sz="2000" b="1" dirty="0" err="1"/>
              <a:t>pgfKkqi</a:t>
            </a:r>
            <a:r>
              <a:rPr lang="en-US" sz="2000" b="1" dirty="0"/>
              <a:t>[f </a:t>
            </a:r>
            <a:r>
              <a:rPr lang="en-US" sz="2000" b="1" dirty="0" err="1"/>
              <a:t>YMlMmf</a:t>
            </a:r>
            <a:r>
              <a:rPr lang="en-US" sz="2000" b="1" dirty="0"/>
              <a:t>, </a:t>
            </a:r>
            <a:r>
              <a:rPr lang="en-US" sz="2000" b="1" dirty="0" err="1"/>
              <a:t>kbfBeka</a:t>
            </a:r>
            <a:r>
              <a:rPr lang="en-US" sz="2000" b="1" dirty="0"/>
              <a:t>]</a:t>
            </a:r>
            <a:r>
              <a:rPr lang="en-US" sz="2000" b="1" dirty="0" err="1"/>
              <a:t>fd</a:t>
            </a:r>
            <a:r>
              <a:rPr lang="en-US" sz="2000" b="1" dirty="0"/>
              <a:t> </a:t>
            </a:r>
            <a:r>
              <a:rPr lang="en-US" sz="2000" b="1" dirty="0" err="1"/>
              <a:t>padgfkqf</a:t>
            </a:r>
            <a:r>
              <a:rPr lang="en-US" sz="2000" b="1" dirty="0"/>
              <a:t> </a:t>
            </a:r>
            <a:r>
              <a:rPr lang="en-US" sz="2000" b="1" dirty="0" err="1"/>
              <a:t>ugfkQkfK</a:t>
            </a:r>
            <a:r>
              <a:rPr lang="en-US" sz="2000" b="1" dirty="0"/>
              <a:t> </a:t>
            </a:r>
            <a:r>
              <a:rPr lang="en-US" sz="2000" b="1" dirty="0" err="1"/>
              <a:t>pirEyaj</a:t>
            </a:r>
            <a:r>
              <a:rPr lang="en-US" sz="2000" b="1" dirty="0"/>
              <a:t>[</a:t>
            </a:r>
            <a:r>
              <a:rPr lang="en-US" sz="2000" b="1" dirty="0" err="1"/>
              <a:t>mayiRkfKmf</a:t>
            </a:r>
            <a:r>
              <a:rPr lang="en-US" sz="2000" b="1" dirty="0"/>
              <a:t>.</a:t>
            </a:r>
            <a:endParaRPr lang="en-US" sz="2000" b="1" dirty="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sz="2000" b="1" err="1"/>
              <a:t>nIgfkqf</a:t>
            </a:r>
            <a:r>
              <a:rPr lang="en-US" sz="2000" b="1"/>
              <a:t> </a:t>
            </a:r>
            <a:r>
              <a:rPr lang="en-US" sz="2000" b="1" smtClean="0"/>
              <a:t>klnfT eka</a:t>
            </a:r>
            <a:r>
              <a:rPr lang="en-US" sz="2000" b="1" dirty="0"/>
              <a:t>]</a:t>
            </a:r>
            <a:r>
              <a:rPr lang="en-US" sz="2000" b="1" dirty="0" err="1"/>
              <a:t>fdAmkfK</a:t>
            </a:r>
            <a:r>
              <a:rPr lang="en-US" sz="2000" b="1" dirty="0"/>
              <a:t> n[</a:t>
            </a:r>
            <a:r>
              <a:rPr lang="en-US" sz="2000" b="1" dirty="0" err="1"/>
              <a:t>fbi</a:t>
            </a:r>
            <a:r>
              <a:rPr lang="en-US" sz="2000" b="1" dirty="0">
                <a:latin typeface="Times" charset="0"/>
              </a:rPr>
              <a:t>. </a:t>
            </a:r>
            <a:r>
              <a:rPr lang="en-US" sz="2000" b="1" dirty="0" err="1"/>
              <a:t>ugfkqf</a:t>
            </a:r>
            <a:r>
              <a:rPr lang="en-US" sz="2000" b="1" dirty="0"/>
              <a:t> </a:t>
            </a:r>
            <a:r>
              <a:rPr lang="en-US" sz="2000" b="1" dirty="0" err="1"/>
              <a:t>EvAlkA</a:t>
            </a:r>
            <a:r>
              <a:rPr lang="en-US" sz="2000" b="1" dirty="0"/>
              <a:t>[ ~</a:t>
            </a:r>
            <a:r>
              <a:rPr lang="en-US" sz="2000" b="1" dirty="0" err="1"/>
              <a:t>cIafvtipfpaaf</a:t>
            </a:r>
            <a:r>
              <a:rPr lang="en-US" sz="2000" b="1" dirty="0"/>
              <a:t> '[ </a:t>
            </a:r>
            <a:r>
              <a:rPr lang="en-US" sz="2000" b="1" dirty="0" err="1"/>
              <a:t>vc</a:t>
            </a:r>
            <a:r>
              <a:rPr lang="en-US" sz="2000" b="1" dirty="0"/>
              <a:t>[mf </a:t>
            </a:r>
            <a:r>
              <a:rPr lang="en-US" sz="2000" b="1" dirty="0" err="1"/>
              <a:t>kbfBekaDkfkibT</a:t>
            </a:r>
            <a:r>
              <a:rPr lang="en-US" sz="2000" b="1" dirty="0"/>
              <a:t>. ;</a:t>
            </a:r>
            <a:r>
              <a:rPr lang="en-US" sz="2000" b="1" dirty="0" err="1"/>
              <a:t>pfpadtftibfK</a:t>
            </a:r>
            <a:r>
              <a:rPr lang="en-US" sz="2000" b="1" dirty="0"/>
              <a:t> </a:t>
            </a:r>
            <a:r>
              <a:rPr lang="en-US" sz="2000" b="1" dirty="0" err="1"/>
              <a:t>pibfpaD</a:t>
            </a:r>
            <a:r>
              <a:rPr lang="en-US" sz="2000" b="1" dirty="0"/>
              <a:t> </a:t>
            </a:r>
            <a:r>
              <a:rPr lang="en-US" sz="2000" b="1" dirty="0" err="1"/>
              <a:t>Etv</a:t>
            </a:r>
            <a:r>
              <a:rPr lang="en-US" sz="2000" b="1" dirty="0"/>
              <a:t>{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opfpilfla</a:t>
            </a:r>
            <a:r>
              <a:rPr lang="en-US" sz="2000" b="1" dirty="0"/>
              <a:t> </a:t>
            </a:r>
            <a:r>
              <a:rPr lang="en-US" sz="2000" b="1" dirty="0" err="1"/>
              <a:t>vaaftfAtyi</a:t>
            </a:r>
            <a:r>
              <a:rPr lang="en-US" sz="2000" b="1" dirty="0"/>
              <a:t>[f </a:t>
            </a:r>
            <a:r>
              <a:rPr lang="en-US" sz="2000" b="1" dirty="0" err="1"/>
              <a:t>nmfpkfPFy</a:t>
            </a:r>
            <a:r>
              <a:rPr lang="en-US" sz="2000" b="1" dirty="0"/>
              <a:t> t[</a:t>
            </a:r>
            <a:r>
              <a:rPr lang="en-US" sz="2000" b="1" dirty="0" err="1"/>
              <a:t>fAmy</a:t>
            </a:r>
            <a:r>
              <a:rPr lang="en-US" sz="2000" b="1" dirty="0"/>
              <a:t>&lt;mf, `</a:t>
            </a:r>
            <a:r>
              <a:rPr lang="en-US" sz="2000" b="1" dirty="0" err="1"/>
              <a:t>FpfpAd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]</a:t>
            </a:r>
            <a:r>
              <a:rPr lang="en-US" sz="2000" b="1" dirty="0" err="1"/>
              <a:t>Mmf</a:t>
            </a:r>
            <a:r>
              <a:rPr lang="en-US" sz="2000" b="1" dirty="0"/>
              <a:t>, </a:t>
            </a:r>
            <a:r>
              <a:rPr lang="en-US" sz="2000" b="1" dirty="0" err="1"/>
              <a:t>Mr</a:t>
            </a:r>
            <a:r>
              <a:rPr lang="en-US" sz="2000" b="1" dirty="0"/>
              <a:t>[</a:t>
            </a:r>
            <a:r>
              <a:rPr lang="en-US" sz="2000" b="1" dirty="0" err="1"/>
              <a:t>fpaFlflat</a:t>
            </a:r>
            <a:r>
              <a:rPr lang="en-US" sz="2000" b="1" dirty="0"/>
              <a:t> t[</a:t>
            </a:r>
            <a:r>
              <a:rPr lang="en-US" sz="2000" b="1" dirty="0" err="1"/>
              <a:t>fAmy</a:t>
            </a:r>
            <a:r>
              <a:rPr lang="en-US" sz="2000" b="1" dirty="0"/>
              <a:t>&lt;mf, </a:t>
            </a:r>
            <a:r>
              <a:rPr lang="en-US" sz="2000" b="1" dirty="0" err="1"/>
              <a:t>niyayma</a:t>
            </a:r>
            <a:r>
              <a:rPr lang="en-US" sz="2000" b="1" dirty="0"/>
              <a:t>[ `</a:t>
            </a:r>
            <a:r>
              <a:rPr lang="en-US" sz="2000" b="1" dirty="0" err="1"/>
              <a:t>Ampfp</a:t>
            </a:r>
            <a:r>
              <a:rPr lang="en-US" sz="2000" b="1" dirty="0"/>
              <a:t>&lt;mf, ;A[</a:t>
            </a:r>
            <a:r>
              <a:rPr lang="en-US" sz="2000" b="1" dirty="0" err="1"/>
              <a:t>ybfb</a:t>
            </a:r>
            <a:r>
              <a:rPr lang="en-US" sz="2000" b="1" dirty="0"/>
              <a:t> ~</a:t>
            </a:r>
            <a:r>
              <a:rPr lang="en-US" sz="2000" b="1" dirty="0" err="1"/>
              <a:t>tfmIk</a:t>
            </a:r>
            <a:r>
              <a:rPr lang="en-US" sz="2000" b="1" dirty="0"/>
              <a:t> t[</a:t>
            </a:r>
            <a:r>
              <a:rPr lang="en-US" sz="2000" b="1" dirty="0" err="1"/>
              <a:t>fAm</a:t>
            </a:r>
            <a:r>
              <a:rPr lang="en-US" sz="2000" b="1" dirty="0"/>
              <a:t> </a:t>
            </a:r>
            <a:r>
              <a:rPr lang="en-US" sz="2000" b="1" dirty="0" err="1"/>
              <a:t>Kbitfta</a:t>
            </a:r>
            <a:r>
              <a:rPr lang="en-US" sz="2000" b="1" dirty="0"/>
              <a:t>[ ']f]</a:t>
            </a:r>
            <a:r>
              <a:rPr lang="en-US" sz="2000" b="1" dirty="0" err="1"/>
              <a:t>gfkqf</a:t>
            </a:r>
            <a:r>
              <a:rPr lang="en-US" sz="2000" b="1" dirty="0"/>
              <a:t> </a:t>
            </a:r>
            <a:r>
              <a:rPr lang="en-US" sz="2000" b="1" dirty="0" err="1"/>
              <a:t>mBmlafcfci</a:t>
            </a:r>
            <a:r>
              <a:rPr lang="en-US" sz="2000" b="1" dirty="0"/>
              <a:t> </a:t>
            </a:r>
            <a:r>
              <a:rPr lang="en-US" sz="2000" b="1" dirty="0" err="1"/>
              <a:t>epbfBeka</a:t>
            </a:r>
            <a:r>
              <a:rPr lang="en-US" sz="2000" b="1" dirty="0"/>
              <a:t>]</a:t>
            </a:r>
            <a:r>
              <a:rPr lang="en-US" sz="2000" b="1" dirty="0" err="1"/>
              <a:t>fFRpfpIkqf</a:t>
            </a:r>
            <a:r>
              <a:rPr lang="en-US" sz="2000" b="1" dirty="0"/>
              <a:t>.</a:t>
            </a:r>
            <a:endParaRPr lang="en-US" sz="2000" b="1" dirty="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/>
              <a:t>Ugfkqf</a:t>
            </a:r>
            <a:r>
              <a:rPr lang="en-US" sz="2000" b="1" dirty="0"/>
              <a:t> </a:t>
            </a:r>
            <a:r>
              <a:rPr lang="en-US" sz="2000" b="1" dirty="0" err="1"/>
              <a:t>nmfpikfAkAy</a:t>
            </a:r>
            <a:r>
              <a:rPr lang="en-US" sz="2000" b="1" dirty="0"/>
              <a:t> </a:t>
            </a:r>
            <a:r>
              <a:rPr lang="en-US" sz="2000" b="1" dirty="0" err="1"/>
              <a:t>KbitfT</a:t>
            </a:r>
            <a:r>
              <a:rPr lang="en-US" sz="2000" b="1" dirty="0"/>
              <a:t> </a:t>
            </a:r>
            <a:r>
              <a:rPr lang="en-US" sz="2000" b="1" dirty="0" err="1"/>
              <a:t>EkdfD</a:t>
            </a:r>
            <a:r>
              <a:rPr lang="en-US" sz="2000" b="1" dirty="0"/>
              <a:t> </a:t>
            </a:r>
            <a:r>
              <a:rPr lang="en-US" sz="2000" b="1" dirty="0" err="1"/>
              <a:t>vicaaipfpvafkQkfK</a:t>
            </a:r>
            <a:r>
              <a:rPr lang="en-US" sz="2000" b="1" dirty="0"/>
              <a:t>, ~</a:t>
            </a:r>
            <a:r>
              <a:rPr lang="en-US" sz="2000" b="1" dirty="0" err="1"/>
              <a:t>ytftpfpdfdvafkqak</a:t>
            </a:r>
            <a:r>
              <a:rPr lang="en-US" sz="2000" b="1" dirty="0"/>
              <a:t> </a:t>
            </a:r>
            <a:r>
              <a:rPr lang="en-US" sz="2000" b="1" dirty="0" err="1"/>
              <a:t>Etv</a:t>
            </a:r>
            <a:r>
              <a:rPr lang="en-US" sz="2000" b="1" dirty="0"/>
              <a:t>{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vaaftfAtAy</a:t>
            </a:r>
            <a:r>
              <a:rPr lang="en-US" sz="2000" b="1" dirty="0"/>
              <a:t> </a:t>
            </a:r>
            <a:r>
              <a:rPr lang="en-US" sz="2000" b="1" dirty="0" err="1"/>
              <a:t>opfp</a:t>
            </a:r>
            <a:r>
              <a:rPr lang="en-US" sz="2000" b="1" dirty="0"/>
              <a:t>&lt;</a:t>
            </a:r>
            <a:r>
              <a:rPr lang="en-US" sz="2000" b="1" dirty="0" err="1"/>
              <a:t>vikfk</a:t>
            </a:r>
            <a:r>
              <a:rPr lang="en-US" sz="2000" b="1" dirty="0"/>
              <a:t>, </a:t>
            </a:r>
            <a:r>
              <a:rPr lang="en-US" sz="2000" b="1" dirty="0" err="1"/>
              <a:t>nIgfkqf</a:t>
            </a:r>
            <a:r>
              <a:rPr lang="en-US" sz="2000" b="1" dirty="0"/>
              <a:t> </a:t>
            </a:r>
            <a:r>
              <a:rPr lang="en-US" sz="2000" b="1" dirty="0" err="1"/>
              <a:t>cadfciyi</a:t>
            </a:r>
            <a:r>
              <a:rPr lang="en-US" sz="2000" b="1" dirty="0"/>
              <a:t>[f </a:t>
            </a:r>
            <a:r>
              <a:rPr lang="en-US" sz="2000" b="1" dirty="0" err="1"/>
              <a:t>kRvikqayiRpfpIkqf</a:t>
            </a:r>
            <a:r>
              <a:rPr lang="en-US" sz="2000" b="1" dirty="0">
                <a:latin typeface="Times" charset="0"/>
              </a:rPr>
              <a:t>!</a:t>
            </a:r>
            <a:r>
              <a:rPr lang="ja-JP" altLang="en-US" sz="2000" b="1" dirty="0">
                <a:latin typeface="Times" charset="0"/>
              </a:rPr>
              <a:t>”</a:t>
            </a:r>
            <a:endParaRPr lang="en-US" sz="2000" b="1" dirty="0">
              <a:latin typeface="Times" charset="0"/>
            </a:endParaRP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53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144588" y="1185863"/>
            <a:ext cx="5200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fpad utvitftidfd EcafkfAk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63490" name="Text Box 11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65125" y="968375"/>
            <a:ext cx="682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B3B3B3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>
                <a:latin typeface="MylaiOssai" pitchFamily="2" charset="0"/>
                <a:ea typeface="ＭＳ Ｐゴシック" charset="-128"/>
                <a:cs typeface="ＭＳ Ｐゴシック" charset="-128"/>
              </a:rPr>
              <a:t>3 pakgfkqilf kalmbfffb nikzfv&lt;kqf</a:t>
            </a:r>
          </a:p>
        </p:txBody>
      </p:sp>
      <p:sp>
        <p:nvSpPr>
          <p:cNvPr id="63492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23</a:t>
            </a:r>
          </a:p>
        </p:txBody>
      </p:sp>
      <p:sp>
        <p:nvSpPr>
          <p:cNvPr id="63493" name="Text Box 38"/>
          <p:cNvSpPr txBox="1">
            <a:spLocks noChangeArrowheads="1"/>
          </p:cNvSpPr>
          <p:nvPr/>
        </p:nvSpPr>
        <p:spPr bwMode="auto">
          <a:xfrm rot="-53058">
            <a:off x="5481638" y="3548063"/>
            <a:ext cx="17240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palsftfTI[av&lt;mf</a:t>
            </a:r>
            <a:r>
              <a:rPr lang="en-US" sz="1600" b="1">
                <a:latin typeface="Comic Sans MS" charset="0"/>
              </a:rPr>
              <a:t> &amp; </a:t>
            </a:r>
            <a:r>
              <a:rPr lang="en-US" sz="1600" b="1"/>
              <a:t>ciaiyaliLmf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Chs. 8-12</a:t>
            </a:r>
          </a:p>
        </p:txBody>
      </p:sp>
      <p:sp>
        <p:nvSpPr>
          <p:cNvPr id="63494" name="Text Box 39"/>
          <p:cNvSpPr txBox="1">
            <a:spLocks noChangeArrowheads="1"/>
          </p:cNvSpPr>
          <p:nvPr/>
        </p:nvSpPr>
        <p:spPr bwMode="auto">
          <a:xfrm rot="-26520">
            <a:off x="5600700" y="6067425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ulktftiLmf</a:t>
            </a:r>
            <a:r>
              <a:rPr lang="en-US" sz="1600" b="1">
                <a:latin typeface="Comic Sans MS" charset="0"/>
              </a:rPr>
              <a:t>                  Chs. 13-28</a:t>
            </a:r>
          </a:p>
        </p:txBody>
      </p:sp>
      <p:sp>
        <p:nvSpPr>
          <p:cNvPr id="63495" name="Text Box 34"/>
          <p:cNvSpPr txBox="1">
            <a:spLocks noChangeArrowheads="1"/>
          </p:cNvSpPr>
          <p:nvPr/>
        </p:nvSpPr>
        <p:spPr bwMode="auto">
          <a:xfrm rot="-15546">
            <a:off x="4908550" y="2251075"/>
            <a:ext cx="21637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'RcElmilf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Chs. 1-7</a:t>
            </a:r>
          </a:p>
        </p:txBody>
      </p:sp>
      <p:sp>
        <p:nvSpPr>
          <p:cNvPr id="63496" name="Text Box 47"/>
          <p:cNvSpPr txBox="1">
            <a:spLocks noChangeArrowheads="1"/>
          </p:cNvSpPr>
          <p:nvPr/>
        </p:nvSpPr>
        <p:spPr bwMode="auto">
          <a:xfrm>
            <a:off x="2120900" y="5075238"/>
            <a:ext cx="309086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Mtlf mix[ai py]mf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		</a:t>
            </a:r>
            <a:r>
              <a:rPr lang="ja-JP" altLang="en-US" sz="1000"/>
              <a:t>“</a:t>
            </a:r>
            <a:endParaRPr lang="en-US" altLang="ja-JP" sz="1000"/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'RcElmf cgfkmf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;r]fdamf mix[ai py]mf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		</a:t>
            </a:r>
            <a:r>
              <a:rPr lang="ja-JP" altLang="en-US" sz="1000"/>
              <a:t>“</a:t>
            </a:r>
            <a:endParaRPr lang="en-US" altLang="ja-JP" sz="1000"/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		</a:t>
            </a:r>
            <a:r>
              <a:rPr lang="ja-JP" altLang="en-US" sz="1000"/>
              <a:t>“</a:t>
            </a:r>
            <a:endParaRPr lang="en-US" altLang="ja-JP" sz="1000"/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YM[fbamf mix[ai py]mf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		</a:t>
            </a:r>
            <a:r>
              <a:rPr lang="ja-JP" altLang="en-US" sz="1000"/>
              <a:t>“</a:t>
            </a:r>
            <a:endParaRPr lang="en-US" altLang="ja-JP" sz="1000"/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pvlf&lt; - 'RcElmilf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pvlf&lt; -</a:t>
            </a:r>
            <a:r>
              <a:rPr lang="en-US" sz="1000">
                <a:latin typeface="Century Gothic" charset="0"/>
              </a:rPr>
              <a:t> </a:t>
            </a:r>
            <a:r>
              <a:rPr lang="en-US" sz="1000"/>
              <a:t>PdfdtftibfK M[fpak t[fA[ tbfkatftaaf</a:t>
            </a:r>
            <a:endParaRPr lang="en-US" sz="1000">
              <a:latin typeface="Century Gothic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pv&lt;lf – y&gt;t cgfktftaRkfK M[fpak t[fA[ tbfkatftaaf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pv&lt;lf – eplikfsfkfK M[fpak t[fA[ tbfkatftaaf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&lt;pv&lt;lf – epsfTv&lt;kfK M[fpak tbfkatftaf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pv&lt;lf - `kiaipfpa rajav&lt;kfK M[fpak tbfkatftaf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Eramav&lt;kfK py]mf – kpfplf viptfT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Eramavilf pv&lt;lf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sz="1000"/>
          </a:p>
        </p:txBody>
      </p:sp>
      <p:sp>
        <p:nvSpPr>
          <p:cNvPr id="63497" name="Text Box 48"/>
          <p:cNvSpPr txBox="1">
            <a:spLocks noChangeArrowheads="1"/>
          </p:cNvSpPr>
          <p:nvPr/>
        </p:nvSpPr>
        <p:spPr bwMode="auto">
          <a:xfrm>
            <a:off x="1485900" y="1981200"/>
            <a:ext cx="558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7</a:t>
            </a:r>
          </a:p>
        </p:txBody>
      </p:sp>
      <p:sp>
        <p:nvSpPr>
          <p:cNvPr id="63498" name="Text Box 49"/>
          <p:cNvSpPr txBox="1">
            <a:spLocks noChangeArrowheads="1"/>
          </p:cNvSpPr>
          <p:nvPr/>
        </p:nvSpPr>
        <p:spPr bwMode="auto">
          <a:xfrm>
            <a:off x="1473200" y="3771900"/>
            <a:ext cx="55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12</a:t>
            </a:r>
          </a:p>
        </p:txBody>
      </p:sp>
      <p:sp>
        <p:nvSpPr>
          <p:cNvPr id="63499" name="Text Box 50"/>
          <p:cNvSpPr txBox="1">
            <a:spLocks noChangeArrowheads="1"/>
          </p:cNvSpPr>
          <p:nvPr/>
        </p:nvSpPr>
        <p:spPr bwMode="auto">
          <a:xfrm>
            <a:off x="1485900" y="4883150"/>
            <a:ext cx="558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sz="1000">
              <a:latin typeface="Comic Sans MS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28</a:t>
            </a:r>
          </a:p>
        </p:txBody>
      </p:sp>
      <p:sp>
        <p:nvSpPr>
          <p:cNvPr id="63500" name="Text Box 55"/>
          <p:cNvSpPr txBox="1">
            <a:spLocks noChangeArrowheads="1"/>
          </p:cNvSpPr>
          <p:nvPr/>
        </p:nvSpPr>
        <p:spPr bwMode="auto">
          <a:xfrm>
            <a:off x="2120900" y="1920875"/>
            <a:ext cx="2654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;EyCvi[f utftrv&lt;mf , prEmRtLm,f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ep[fdkfekasfdf- tiRcfcApyi[f pibpfp&lt; naqf cpfpa[i K]pfpdfdaaf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Mtlamf uptftirvmf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`[[iya cpfpIra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Mtlf utviyaqaf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sfEtva{mf uyiAr TbtfTtLmf</a:t>
            </a:r>
          </a:p>
        </p:txBody>
      </p:sp>
      <p:sp>
        <p:nvSpPr>
          <p:cNvPr id="63501" name="Text Box 57"/>
          <p:cNvSpPr txBox="1">
            <a:spLocks noChangeArrowheads="1"/>
          </p:cNvSpPr>
          <p:nvPr/>
        </p:nvSpPr>
        <p:spPr bwMode="auto">
          <a:xfrm>
            <a:off x="2133600" y="3771900"/>
            <a:ext cx="3187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pilipfp&lt;mf, 'tftiEyapfpiy tAlv{mf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tmsfK caAlyilf cv&lt;li[f ;rdfcfcipfp&lt;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EpTRv&lt;mf ekaafE[liy&lt;mf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EpTR p&lt;bjatiy Uziyai[f ecylfkAq- niRpikfkibaaf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000"/>
              <a:t>"EraT kibisfTvafkAq uptftirvpDtfTtlf</a:t>
            </a:r>
          </a:p>
        </p:txBody>
      </p:sp>
      <p:sp>
        <p:nvSpPr>
          <p:cNvPr id="63502" name="Line 73"/>
          <p:cNvSpPr>
            <a:spLocks noChangeShapeType="1"/>
          </p:cNvSpPr>
          <p:nvPr/>
        </p:nvSpPr>
        <p:spPr bwMode="auto">
          <a:xfrm>
            <a:off x="1866900" y="3594100"/>
            <a:ext cx="27305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74"/>
          <p:cNvSpPr>
            <a:spLocks noChangeShapeType="1"/>
          </p:cNvSpPr>
          <p:nvPr/>
        </p:nvSpPr>
        <p:spPr bwMode="auto">
          <a:xfrm>
            <a:off x="1841500" y="4978400"/>
            <a:ext cx="2717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Text Box 89"/>
          <p:cNvSpPr txBox="1">
            <a:spLocks noChangeArrowheads="1"/>
          </p:cNvSpPr>
          <p:nvPr/>
        </p:nvSpPr>
        <p:spPr bwMode="auto">
          <a:xfrm>
            <a:off x="398463" y="246697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/>
              <a:t>pKti</a:t>
            </a:r>
            <a:r>
              <a:rPr lang="en-US" b="1" i="1">
                <a:latin typeface="Comic Sans MS" charset="0"/>
              </a:rPr>
              <a:t> 1</a:t>
            </a:r>
          </a:p>
        </p:txBody>
      </p:sp>
      <p:sp>
        <p:nvSpPr>
          <p:cNvPr id="63505" name="Text Box 90"/>
          <p:cNvSpPr txBox="1">
            <a:spLocks noChangeArrowheads="1"/>
          </p:cNvSpPr>
          <p:nvPr/>
        </p:nvSpPr>
        <p:spPr bwMode="auto">
          <a:xfrm>
            <a:off x="334963" y="3995738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/>
              <a:t>pKti</a:t>
            </a:r>
            <a:r>
              <a:rPr lang="en-US" b="1" i="1">
                <a:latin typeface="Comic Sans MS" charset="0"/>
              </a:rPr>
              <a:t> 2</a:t>
            </a:r>
          </a:p>
        </p:txBody>
      </p:sp>
      <p:sp>
        <p:nvSpPr>
          <p:cNvPr id="63506" name="Text Box 91"/>
          <p:cNvSpPr txBox="1">
            <a:spLocks noChangeArrowheads="1"/>
          </p:cNvSpPr>
          <p:nvPr/>
        </p:nvSpPr>
        <p:spPr bwMode="auto">
          <a:xfrm>
            <a:off x="328613" y="64738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/>
              <a:t>pKti</a:t>
            </a:r>
            <a:r>
              <a:rPr lang="en-US" b="1" i="1">
                <a:latin typeface="Comic Sans MS" charset="0"/>
              </a:rPr>
              <a:t> 3</a:t>
            </a:r>
          </a:p>
        </p:txBody>
      </p:sp>
      <p:sp>
        <p:nvSpPr>
          <p:cNvPr id="63507" name="AutoShape 93"/>
          <p:cNvSpPr>
            <a:spLocks/>
          </p:cNvSpPr>
          <p:nvPr/>
        </p:nvSpPr>
        <p:spPr bwMode="auto">
          <a:xfrm>
            <a:off x="5080000" y="4953000"/>
            <a:ext cx="460375" cy="3454400"/>
          </a:xfrm>
          <a:prstGeom prst="rightBrace">
            <a:avLst>
              <a:gd name="adj1" fmla="val 6252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63508" name="AutoShape 95"/>
          <p:cNvSpPr>
            <a:spLocks/>
          </p:cNvSpPr>
          <p:nvPr/>
        </p:nvSpPr>
        <p:spPr bwMode="auto">
          <a:xfrm>
            <a:off x="5080000" y="3638550"/>
            <a:ext cx="468313" cy="1138238"/>
          </a:xfrm>
          <a:prstGeom prst="rightBrace">
            <a:avLst>
              <a:gd name="adj1" fmla="val 2025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63509" name="AutoShape 96"/>
          <p:cNvSpPr>
            <a:spLocks/>
          </p:cNvSpPr>
          <p:nvPr/>
        </p:nvSpPr>
        <p:spPr bwMode="auto">
          <a:xfrm>
            <a:off x="5046663" y="2035175"/>
            <a:ext cx="477837" cy="1381125"/>
          </a:xfrm>
          <a:prstGeom prst="rightBrace">
            <a:avLst>
              <a:gd name="adj1" fmla="val 2408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rrowheads="1"/>
          </p:cNvPicPr>
          <p:nvPr/>
        </p:nvPicPr>
        <p:blipFill>
          <a:blip r:embed="rId3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24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66950" y="652463"/>
            <a:ext cx="542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pv&lt;lf-`vai[f py]tfti[f oR k]fE]adfdmf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68875" y="3017838"/>
            <a:ext cx="2414588" cy="81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/>
              <a:t>`pfEpa</a:t>
            </a:r>
            <a:r>
              <a:rPr lang="en-US" sz="1600" b="1" smtClean="0">
                <a:latin typeface="Comic Sans MS" charset="0"/>
              </a:rPr>
              <a:t> 15</a:t>
            </a:r>
            <a:r>
              <a:rPr lang="en-US" sz="2000" b="1" smtClean="0">
                <a:latin typeface="Comic Sans MS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 smtClean="0"/>
              <a:t>'RcElmf cgfkmf</a:t>
            </a:r>
            <a:endParaRPr lang="en-US" sz="1800" b="1" smtClean="0">
              <a:latin typeface="Comic Sans MS" charset="0"/>
            </a:endParaRPr>
          </a:p>
        </p:txBody>
      </p:sp>
      <p:sp>
        <p:nvSpPr>
          <p:cNvPr id="65542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65543" name="Text Box 123"/>
          <p:cNvSpPr txBox="1">
            <a:spLocks noChangeArrowheads="1"/>
          </p:cNvSpPr>
          <p:nvPr/>
        </p:nvSpPr>
        <p:spPr bwMode="auto">
          <a:xfrm>
            <a:off x="3833813" y="1019175"/>
            <a:ext cx="366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800" b="1"/>
              <a:t>etadkfkmf</a:t>
            </a:r>
            <a:r>
              <a:rPr lang="en-US" altLang="ja-JP" sz="1800" b="1">
                <a:latin typeface="Comic Sans MS" charset="0"/>
              </a:rPr>
              <a:t> : </a:t>
            </a:r>
            <a:r>
              <a:rPr lang="en-US" altLang="ja-JP" sz="1800" b="1"/>
              <a:t>~rayfcfci Pdarmf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65544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2. </a:t>
            </a:r>
            <a:r>
              <a:rPr lang="ja-JP" altLang="en-US" sz="1800" b="1"/>
              <a:t>“</a:t>
            </a:r>
            <a:r>
              <a:rPr lang="en-US" altLang="ja-JP" sz="1800" b="1"/>
              <a:t>_Erapfpiy takfkmf</a:t>
            </a:r>
            <a:r>
              <a:rPr lang="ja-JP" altLang="en-US" sz="1800" b="1"/>
              <a:t>”</a:t>
            </a:r>
            <a:endParaRPr lang="en-US" sz="1800" b="1"/>
          </a:p>
        </p:txBody>
      </p:sp>
      <p:sp>
        <p:nvSpPr>
          <p:cNvPr id="65545" name="Text Box 125"/>
          <p:cNvSpPr txBox="1">
            <a:spLocks noChangeArrowheads="1"/>
          </p:cNvSpPr>
          <p:nvPr/>
        </p:nvSpPr>
        <p:spPr bwMode="auto">
          <a:xfrm>
            <a:off x="6157913" y="1951038"/>
            <a:ext cx="13858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tIafkfkpfpdfd kaaiygfkqf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1200" b="1" u="sng"/>
              <a:t>kiRAp niyaypfpirma[mf `lfl</a:t>
            </a:r>
          </a:p>
        </p:txBody>
      </p:sp>
      <p:sp>
        <p:nvSpPr>
          <p:cNvPr id="65546" name="Rectangle 126"/>
          <p:cNvSpPr>
            <a:spLocks noChangeArrowheads="1"/>
          </p:cNvSpPr>
          <p:nvPr/>
        </p:nvSpPr>
        <p:spPr bwMode="auto">
          <a:xfrm>
            <a:off x="4098925" y="7426325"/>
            <a:ext cx="32369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mic Sans MS" charset="0"/>
              </a:rPr>
              <a:t>: </a:t>
            </a:r>
            <a:r>
              <a:rPr lang="en-US" sz="1200"/>
              <a:t>Aktiyak EramavibfK `{pfppfpdfdaaf. cIcRAdy vIdfFLmf, ciAbcfcaAlyiLmf kibisfTvafkqilf vcIkrmf. ;Bti Mkfkiy kFtmf. Nlfl EparadfdtfAt EparaF, viCvactfAt katfTkfekaqf</a:t>
            </a:r>
            <a:r>
              <a:rPr lang="en-US" sz="1200">
                <a:latin typeface="Comic Sans MS" charset="0"/>
              </a:rPr>
              <a:t>!</a:t>
            </a:r>
            <a:r>
              <a:rPr lang="ja-JP" altLang="en-US" sz="1200">
                <a:latin typeface="Comic Sans MS" charset="0"/>
              </a:rPr>
              <a:t>”</a:t>
            </a:r>
            <a:endParaRPr lang="en-US" sz="1200">
              <a:latin typeface="Comic Sans MS" charset="0"/>
            </a:endParaRPr>
          </a:p>
        </p:txBody>
      </p:sp>
      <p:sp>
        <p:nvSpPr>
          <p:cNvPr id="65547" name="Rectangle 128"/>
          <p:cNvSpPr>
            <a:spLocks noChangeArrowheads="1"/>
          </p:cNvSpPr>
          <p:nvPr/>
        </p:nvSpPr>
        <p:spPr bwMode="auto">
          <a:xfrm>
            <a:off x="4383088" y="5391150"/>
            <a:ext cx="3160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</a:t>
            </a:r>
            <a:r>
              <a:rPr lang="en-US" sz="1200">
                <a:latin typeface="Comic Sans MS" charset="0"/>
              </a:rPr>
              <a:t>:</a:t>
            </a:r>
            <a:r>
              <a:rPr lang="en-US" sz="1200"/>
              <a:t>'EpC cApkqilf Pdtla[ kal `vkacmf. Mr]tftiliRnfT ;Alw[f 'Zpfppfpdfda[. 'EpC etazilf nip&lt;[afkEqaD `rgfktftilf klvrmf</a:t>
            </a:r>
            <a:endParaRPr lang="en-US" sz="1200">
              <a:latin typeface="Comic Sans MS" charset="0"/>
            </a:endParaRPr>
          </a:p>
        </p:txBody>
      </p:sp>
      <p:sp>
        <p:nvSpPr>
          <p:cNvPr id="65548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800" b="1"/>
              <a:t>~ciyavi[f takfkmf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65549" name="Text Box 131"/>
          <p:cNvSpPr txBox="1">
            <a:spLocks noChangeArrowheads="1"/>
          </p:cNvSpPr>
          <p:nvPr/>
        </p:nvSpPr>
        <p:spPr bwMode="auto">
          <a:xfrm>
            <a:off x="3990975" y="69707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400" b="1"/>
              <a:t>EramavibfKmf pibfpaD lapMmf</a:t>
            </a:r>
            <a:r>
              <a:rPr lang="en-US" altLang="ja-JP" sz="1800" b="1">
                <a:latin typeface="Comic Sans MS" charset="0"/>
              </a:rPr>
              <a:t>!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pic>
        <p:nvPicPr>
          <p:cNvPr id="84147" name="Picture 179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280988" y="3013075"/>
            <a:ext cx="3430587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48" name="Picture 180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5353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49" name="Picture 181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4591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50" name="Picture 182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708025" y="1120775"/>
            <a:ext cx="3373438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sp>
        <p:nvSpPr>
          <p:cNvPr id="84151" name="Rectangle 183"/>
          <p:cNvSpPr>
            <a:spLocks noChangeArrowheads="1"/>
          </p:cNvSpPr>
          <p:nvPr/>
        </p:nvSpPr>
        <p:spPr bwMode="auto">
          <a:xfrm>
            <a:off x="2574925" y="1576388"/>
            <a:ext cx="4810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latin typeface="Comic Sans MS" charset="0"/>
              </a:rPr>
              <a:t>ASIA</a:t>
            </a:r>
            <a:endParaRPr lang="en-US" sz="2000" b="1">
              <a:latin typeface="Times" charset="0"/>
            </a:endParaRPr>
          </a:p>
        </p:txBody>
      </p:sp>
      <p:sp>
        <p:nvSpPr>
          <p:cNvPr id="84152" name="Rectangle 184"/>
          <p:cNvSpPr>
            <a:spLocks noChangeArrowheads="1"/>
          </p:cNvSpPr>
          <p:nvPr/>
        </p:nvSpPr>
        <p:spPr bwMode="auto">
          <a:xfrm>
            <a:off x="928688" y="1122363"/>
            <a:ext cx="654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/>
              <a:t>_Erapfpa</a:t>
            </a:r>
            <a:endParaRPr lang="en-US" sz="2000" b="1">
              <a:latin typeface="Comic Sans MS" charset="0"/>
            </a:endParaRPr>
          </a:p>
        </p:txBody>
      </p:sp>
      <p:sp>
        <p:nvSpPr>
          <p:cNvPr id="65556" name="Rectangle 185"/>
          <p:cNvSpPr>
            <a:spLocks noChangeArrowheads="1"/>
          </p:cNvSpPr>
          <p:nvPr/>
        </p:nvSpPr>
        <p:spPr bwMode="auto">
          <a:xfrm>
            <a:off x="2844800" y="2262188"/>
            <a:ext cx="769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• </a:t>
            </a:r>
            <a:r>
              <a:rPr lang="en-US" sz="1200" b="1"/>
              <a:t>'RcElmf</a:t>
            </a:r>
          </a:p>
        </p:txBody>
      </p:sp>
      <p:sp>
        <p:nvSpPr>
          <p:cNvPr id="84154" name="Rectangle 186"/>
          <p:cNvSpPr>
            <a:spLocks noChangeArrowheads="1"/>
          </p:cNvSpPr>
          <p:nvPr/>
        </p:nvSpPr>
        <p:spPr bwMode="auto">
          <a:xfrm>
            <a:off x="2725738" y="2501900"/>
            <a:ext cx="565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/>
              <a:t>`rpiya</a:t>
            </a:r>
            <a:endParaRPr lang="en-US" sz="1600"/>
          </a:p>
        </p:txBody>
      </p:sp>
      <p:sp>
        <p:nvSpPr>
          <p:cNvPr id="84155" name="Rectangle 187"/>
          <p:cNvSpPr>
            <a:spLocks noChangeArrowheads="1"/>
          </p:cNvSpPr>
          <p:nvPr/>
        </p:nvSpPr>
        <p:spPr bwMode="auto">
          <a:xfrm>
            <a:off x="1387475" y="2471738"/>
            <a:ext cx="819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65559" name="Rectangle 188"/>
          <p:cNvSpPr>
            <a:spLocks noChangeArrowheads="1"/>
          </p:cNvSpPr>
          <p:nvPr/>
        </p:nvSpPr>
        <p:spPr bwMode="auto">
          <a:xfrm>
            <a:off x="2882900" y="2097088"/>
            <a:ext cx="1190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cIriya `nftiEyakf</a:t>
            </a:r>
            <a:r>
              <a:rPr lang="en-US" sz="900" b="1"/>
              <a:t>H</a:t>
            </a:r>
            <a:endParaRPr lang="en-US" sz="1800" b="1"/>
          </a:p>
        </p:txBody>
      </p:sp>
      <p:sp>
        <p:nvSpPr>
          <p:cNvPr id="65560" name="Rectangle 189"/>
          <p:cNvSpPr>
            <a:spLocks noChangeArrowheads="1"/>
          </p:cNvSpPr>
          <p:nvPr/>
        </p:nvSpPr>
        <p:spPr bwMode="auto">
          <a:xfrm>
            <a:off x="2489200" y="1830388"/>
            <a:ext cx="130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picitiya `nftiEyakf</a:t>
            </a:r>
            <a:endParaRPr lang="en-US" sz="1800" b="1"/>
          </a:p>
        </p:txBody>
      </p:sp>
      <p:sp>
        <p:nvSpPr>
          <p:cNvPr id="65561" name="Rectangle 190"/>
          <p:cNvSpPr>
            <a:spLocks noChangeArrowheads="1"/>
          </p:cNvSpPr>
          <p:nvPr/>
        </p:nvSpPr>
        <p:spPr bwMode="auto">
          <a:xfrm>
            <a:off x="1333500" y="1550988"/>
            <a:ext cx="368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Eramf</a:t>
            </a:r>
            <a:endParaRPr lang="en-US" sz="1800" b="1">
              <a:latin typeface="Helvetica" charset="0"/>
            </a:endParaRPr>
          </a:p>
        </p:txBody>
      </p:sp>
      <p:sp>
        <p:nvSpPr>
          <p:cNvPr id="65562" name="Rectangle 191"/>
          <p:cNvSpPr>
            <a:spLocks noChangeArrowheads="1"/>
          </p:cNvSpPr>
          <p:nvPr/>
        </p:nvSpPr>
        <p:spPr bwMode="auto">
          <a:xfrm>
            <a:off x="1625600" y="181768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kirisf</a:t>
            </a:r>
          </a:p>
        </p:txBody>
      </p:sp>
      <p:sp>
        <p:nvSpPr>
          <p:cNvPr id="65563" name="Rectangle 192"/>
          <p:cNvSpPr>
            <a:spLocks noChangeArrowheads="1"/>
          </p:cNvSpPr>
          <p:nvPr/>
        </p:nvSpPr>
        <p:spPr bwMode="auto">
          <a:xfrm>
            <a:off x="958850" y="2027238"/>
            <a:ext cx="1301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`tfEte[/ekarinfTH•</a:t>
            </a:r>
          </a:p>
        </p:txBody>
      </p:sp>
      <p:sp>
        <p:nvSpPr>
          <p:cNvPr id="65564" name="Rectangle 193"/>
          <p:cNvSpPr>
            <a:spLocks noChangeArrowheads="1"/>
          </p:cNvSpPr>
          <p:nvPr/>
        </p:nvSpPr>
        <p:spPr bwMode="auto">
          <a:xfrm>
            <a:off x="2159000" y="2262188"/>
            <a:ext cx="385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b="1" smtClean="0">
                <a:latin typeface="Helvetica" charset="0"/>
              </a:rPr>
              <a:t>•</a:t>
            </a:r>
          </a:p>
        </p:txBody>
      </p:sp>
      <p:sp>
        <p:nvSpPr>
          <p:cNvPr id="65566" name="Line 195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5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4166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4167" name="Rectangle 199"/>
          <p:cNvSpPr>
            <a:spLocks noChangeArrowheads="1"/>
          </p:cNvSpPr>
          <p:nvPr/>
        </p:nvSpPr>
        <p:spPr bwMode="auto">
          <a:xfrm>
            <a:off x="2160588" y="3475038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  <a:endParaRPr lang="en-US" sz="1600" b="1">
              <a:latin typeface="Times" charset="0"/>
            </a:endParaRPr>
          </a:p>
        </p:txBody>
      </p:sp>
      <p:sp>
        <p:nvSpPr>
          <p:cNvPr id="84168" name="Rectangle 200"/>
          <p:cNvSpPr>
            <a:spLocks noChangeArrowheads="1"/>
          </p:cNvSpPr>
          <p:nvPr/>
        </p:nvSpPr>
        <p:spPr bwMode="auto">
          <a:xfrm>
            <a:off x="514350" y="3021013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_Erapfpa</a:t>
            </a:r>
            <a:endParaRPr lang="en-US" sz="1600" b="1">
              <a:latin typeface="Comic Sans MS" charset="0"/>
            </a:endParaRPr>
          </a:p>
        </p:txBody>
      </p:sp>
      <p:sp>
        <p:nvSpPr>
          <p:cNvPr id="84169" name="Rectangle 201"/>
          <p:cNvSpPr>
            <a:spLocks noChangeArrowheads="1"/>
          </p:cNvSpPr>
          <p:nvPr/>
        </p:nvSpPr>
        <p:spPr bwMode="auto">
          <a:xfrm>
            <a:off x="2311400" y="4400550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70" name="Rectangle 202"/>
          <p:cNvSpPr>
            <a:spLocks noChangeArrowheads="1"/>
          </p:cNvSpPr>
          <p:nvPr/>
        </p:nvSpPr>
        <p:spPr bwMode="auto">
          <a:xfrm>
            <a:off x="973138" y="4370388"/>
            <a:ext cx="935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65573" name="Rectangle 203"/>
          <p:cNvSpPr>
            <a:spLocks noChangeArrowheads="1"/>
          </p:cNvSpPr>
          <p:nvPr/>
        </p:nvSpPr>
        <p:spPr bwMode="auto">
          <a:xfrm>
            <a:off x="2468563" y="3995738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65574" name="Rectangle 204"/>
          <p:cNvSpPr>
            <a:spLocks noChangeArrowheads="1"/>
          </p:cNvSpPr>
          <p:nvPr/>
        </p:nvSpPr>
        <p:spPr bwMode="auto">
          <a:xfrm>
            <a:off x="2074863" y="3729038"/>
            <a:ext cx="1347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65575" name="Rectangle 205"/>
          <p:cNvSpPr>
            <a:spLocks noChangeArrowheads="1"/>
          </p:cNvSpPr>
          <p:nvPr/>
        </p:nvSpPr>
        <p:spPr bwMode="auto">
          <a:xfrm>
            <a:off x="919163" y="3449638"/>
            <a:ext cx="4746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6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65576" name="Rectangle 206"/>
          <p:cNvSpPr>
            <a:spLocks noChangeArrowheads="1"/>
          </p:cNvSpPr>
          <p:nvPr/>
        </p:nvSpPr>
        <p:spPr bwMode="auto">
          <a:xfrm>
            <a:off x="1211263" y="3716338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</a:t>
            </a:r>
            <a:r>
              <a:rPr lang="en-US" b="1"/>
              <a:t>f</a:t>
            </a:r>
          </a:p>
        </p:txBody>
      </p:sp>
      <p:sp>
        <p:nvSpPr>
          <p:cNvPr id="65577" name="Rectangle 207"/>
          <p:cNvSpPr>
            <a:spLocks noChangeArrowheads="1"/>
          </p:cNvSpPr>
          <p:nvPr/>
        </p:nvSpPr>
        <p:spPr bwMode="auto">
          <a:xfrm>
            <a:off x="544513" y="3925888"/>
            <a:ext cx="10620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latin typeface="Helvetica" charset="0"/>
              </a:rPr>
              <a:t>ATHENS/CORINTH•</a:t>
            </a:r>
            <a:endParaRPr lang="en-US" sz="1800" b="1">
              <a:latin typeface="Helvetica" charset="0"/>
            </a:endParaRPr>
          </a:p>
        </p:txBody>
      </p:sp>
      <p:sp>
        <p:nvSpPr>
          <p:cNvPr id="65578" name="Rectangle 208"/>
          <p:cNvSpPr>
            <a:spLocks noChangeArrowheads="1"/>
          </p:cNvSpPr>
          <p:nvPr/>
        </p:nvSpPr>
        <p:spPr bwMode="auto">
          <a:xfrm>
            <a:off x="1681163" y="4135438"/>
            <a:ext cx="385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65579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9" name="Rectangle 211"/>
          <p:cNvSpPr>
            <a:spLocks noChangeArrowheads="1"/>
          </p:cNvSpPr>
          <p:nvPr/>
        </p:nvSpPr>
        <p:spPr bwMode="auto">
          <a:xfrm>
            <a:off x="2759075" y="5405438"/>
            <a:ext cx="581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</a:p>
          <a:p>
            <a:pPr algn="l" eaLnBrk="0" hangingPunct="0">
              <a:defRPr/>
            </a:pPr>
            <a:endParaRPr lang="en-US" sz="2000" b="1">
              <a:latin typeface="Times" charset="0"/>
            </a:endParaRPr>
          </a:p>
        </p:txBody>
      </p:sp>
      <p:sp>
        <p:nvSpPr>
          <p:cNvPr id="84180" name="Rectangle 212"/>
          <p:cNvSpPr>
            <a:spLocks noChangeArrowheads="1"/>
          </p:cNvSpPr>
          <p:nvPr/>
        </p:nvSpPr>
        <p:spPr bwMode="auto">
          <a:xfrm>
            <a:off x="1112838" y="4951413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_Erapfpa</a:t>
            </a:r>
          </a:p>
        </p:txBody>
      </p:sp>
      <p:sp>
        <p:nvSpPr>
          <p:cNvPr id="84181" name="Rectangle 213"/>
          <p:cNvSpPr>
            <a:spLocks noChangeArrowheads="1"/>
          </p:cNvSpPr>
          <p:nvPr/>
        </p:nvSpPr>
        <p:spPr bwMode="auto">
          <a:xfrm>
            <a:off x="2909888" y="6330950"/>
            <a:ext cx="646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82" name="Rectangle 214"/>
          <p:cNvSpPr>
            <a:spLocks noChangeArrowheads="1"/>
          </p:cNvSpPr>
          <p:nvPr/>
        </p:nvSpPr>
        <p:spPr bwMode="auto">
          <a:xfrm>
            <a:off x="1571625" y="6300788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65584" name="Rectangle 215"/>
          <p:cNvSpPr>
            <a:spLocks noChangeArrowheads="1"/>
          </p:cNvSpPr>
          <p:nvPr/>
        </p:nvSpPr>
        <p:spPr bwMode="auto">
          <a:xfrm>
            <a:off x="3067050" y="5926138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65585" name="Rectangle 216"/>
          <p:cNvSpPr>
            <a:spLocks noChangeArrowheads="1"/>
          </p:cNvSpPr>
          <p:nvPr/>
        </p:nvSpPr>
        <p:spPr bwMode="auto">
          <a:xfrm>
            <a:off x="2673350" y="5659438"/>
            <a:ext cx="13477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65586" name="Rectangle 217"/>
          <p:cNvSpPr>
            <a:spLocks noChangeArrowheads="1"/>
          </p:cNvSpPr>
          <p:nvPr/>
        </p:nvSpPr>
        <p:spPr bwMode="auto">
          <a:xfrm>
            <a:off x="1517650" y="5380038"/>
            <a:ext cx="419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4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65587" name="Rectangle 218"/>
          <p:cNvSpPr>
            <a:spLocks noChangeArrowheads="1"/>
          </p:cNvSpPr>
          <p:nvPr/>
        </p:nvSpPr>
        <p:spPr bwMode="auto">
          <a:xfrm>
            <a:off x="1809750" y="5646738"/>
            <a:ext cx="404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</a:t>
            </a:r>
            <a:r>
              <a:rPr lang="en-US" b="1"/>
              <a:t>f</a:t>
            </a:r>
          </a:p>
        </p:txBody>
      </p:sp>
      <p:sp>
        <p:nvSpPr>
          <p:cNvPr id="65588" name="Rectangle 219"/>
          <p:cNvSpPr>
            <a:spLocks noChangeArrowheads="1"/>
          </p:cNvSpPr>
          <p:nvPr/>
        </p:nvSpPr>
        <p:spPr bwMode="auto">
          <a:xfrm>
            <a:off x="1143000" y="5856288"/>
            <a:ext cx="10620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latin typeface="Helvetica" charset="0"/>
              </a:rPr>
              <a:t>ATHENS/CORINTH•</a:t>
            </a:r>
            <a:endParaRPr lang="en-US" sz="1800" b="1">
              <a:latin typeface="Helvetica" charset="0"/>
            </a:endParaRPr>
          </a:p>
        </p:txBody>
      </p:sp>
      <p:sp>
        <p:nvSpPr>
          <p:cNvPr id="65589" name="Rectangle 220"/>
          <p:cNvSpPr>
            <a:spLocks noChangeArrowheads="1"/>
          </p:cNvSpPr>
          <p:nvPr/>
        </p:nvSpPr>
        <p:spPr bwMode="auto">
          <a:xfrm>
            <a:off x="2343150" y="6091238"/>
            <a:ext cx="385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65590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91" name="Rectangle 223"/>
          <p:cNvSpPr>
            <a:spLocks noChangeArrowheads="1"/>
          </p:cNvSpPr>
          <p:nvPr/>
        </p:nvSpPr>
        <p:spPr bwMode="auto">
          <a:xfrm>
            <a:off x="2465388" y="7364413"/>
            <a:ext cx="581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</a:p>
          <a:p>
            <a:pPr algn="l" eaLnBrk="0" hangingPunct="0">
              <a:defRPr/>
            </a:pPr>
            <a:endParaRPr lang="en-US" sz="2000" b="1">
              <a:latin typeface="Times" charset="0"/>
            </a:endParaRPr>
          </a:p>
        </p:txBody>
      </p:sp>
      <p:sp>
        <p:nvSpPr>
          <p:cNvPr id="84192" name="Rectangle 224"/>
          <p:cNvSpPr>
            <a:spLocks noChangeArrowheads="1"/>
          </p:cNvSpPr>
          <p:nvPr/>
        </p:nvSpPr>
        <p:spPr bwMode="auto">
          <a:xfrm>
            <a:off x="819150" y="6910388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_Erapfpa</a:t>
            </a:r>
          </a:p>
        </p:txBody>
      </p:sp>
      <p:sp>
        <p:nvSpPr>
          <p:cNvPr id="84193" name="Rectangle 225"/>
          <p:cNvSpPr>
            <a:spLocks noChangeArrowheads="1"/>
          </p:cNvSpPr>
          <p:nvPr/>
        </p:nvSpPr>
        <p:spPr bwMode="auto">
          <a:xfrm>
            <a:off x="2616200" y="8289925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94" name="Rectangle 226"/>
          <p:cNvSpPr>
            <a:spLocks noChangeArrowheads="1"/>
          </p:cNvSpPr>
          <p:nvPr/>
        </p:nvSpPr>
        <p:spPr bwMode="auto">
          <a:xfrm>
            <a:off x="1277938" y="8259763"/>
            <a:ext cx="935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65595" name="Rectangle 227"/>
          <p:cNvSpPr>
            <a:spLocks noChangeArrowheads="1"/>
          </p:cNvSpPr>
          <p:nvPr/>
        </p:nvSpPr>
        <p:spPr bwMode="auto">
          <a:xfrm>
            <a:off x="2773363" y="7885113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65596" name="Rectangle 228"/>
          <p:cNvSpPr>
            <a:spLocks noChangeArrowheads="1"/>
          </p:cNvSpPr>
          <p:nvPr/>
        </p:nvSpPr>
        <p:spPr bwMode="auto">
          <a:xfrm>
            <a:off x="2379663" y="7618413"/>
            <a:ext cx="1347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65597" name="Rectangle 229"/>
          <p:cNvSpPr>
            <a:spLocks noChangeArrowheads="1"/>
          </p:cNvSpPr>
          <p:nvPr/>
        </p:nvSpPr>
        <p:spPr bwMode="auto">
          <a:xfrm>
            <a:off x="1223963" y="7339013"/>
            <a:ext cx="419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4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65598" name="Rectangle 230"/>
          <p:cNvSpPr>
            <a:spLocks noChangeArrowheads="1"/>
          </p:cNvSpPr>
          <p:nvPr/>
        </p:nvSpPr>
        <p:spPr bwMode="auto">
          <a:xfrm>
            <a:off x="1516063" y="7605713"/>
            <a:ext cx="404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kirisf</a:t>
            </a:r>
          </a:p>
        </p:txBody>
      </p:sp>
      <p:sp>
        <p:nvSpPr>
          <p:cNvPr id="65599" name="Rectangle 231"/>
          <p:cNvSpPr>
            <a:spLocks noChangeArrowheads="1"/>
          </p:cNvSpPr>
          <p:nvPr/>
        </p:nvSpPr>
        <p:spPr bwMode="auto">
          <a:xfrm>
            <a:off x="849313" y="7815263"/>
            <a:ext cx="10620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latin typeface="Helvetica" charset="0"/>
              </a:rPr>
              <a:t>ATHENS/CORINTH•</a:t>
            </a:r>
            <a:endParaRPr lang="en-US" sz="1800" b="1">
              <a:latin typeface="Helvetica" charset="0"/>
            </a:endParaRPr>
          </a:p>
        </p:txBody>
      </p:sp>
      <p:sp>
        <p:nvSpPr>
          <p:cNvPr id="65600" name="Rectangle 232"/>
          <p:cNvSpPr>
            <a:spLocks noChangeArrowheads="1"/>
          </p:cNvSpPr>
          <p:nvPr/>
        </p:nvSpPr>
        <p:spPr bwMode="auto">
          <a:xfrm>
            <a:off x="2049463" y="8050213"/>
            <a:ext cx="385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65601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2" name="Rectangle 291"/>
          <p:cNvSpPr>
            <a:spLocks noChangeArrowheads="1"/>
          </p:cNvSpPr>
          <p:nvPr/>
        </p:nvSpPr>
        <p:spPr bwMode="auto">
          <a:xfrm>
            <a:off x="4111625" y="1277938"/>
            <a:ext cx="3221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urier New" charset="0"/>
              </a:rPr>
              <a:t>: </a:t>
            </a:r>
            <a:r>
              <a:rPr lang="en-US" sz="1200"/>
              <a:t>Etvafkqak v]gfki[aafkqf, `ticygfkqf ecyftaafkqf, pv&lt;lf klfelbiypfpdfdaaf</a:t>
            </a:r>
            <a:r>
              <a:rPr lang="en-US" sz="1200">
                <a:latin typeface="Courier New" charset="0"/>
              </a:rPr>
              <a:t>;</a:t>
            </a:r>
            <a:r>
              <a:rPr lang="en-US" sz="1200"/>
              <a:t>kF[ma[ EvAl </a:t>
            </a:r>
            <a:r>
              <a:rPr lang="en-US" sz="1200">
                <a:latin typeface="Courier New" charset="0"/>
              </a:rPr>
              <a:t>;</a:t>
            </a:r>
            <a:r>
              <a:rPr lang="en-US" sz="1200"/>
              <a:t>cAp sftapikfkpfpdfd[</a:t>
            </a:r>
            <a:r>
              <a:rPr lang="en-US" sz="1200">
                <a:latin typeface="Courier New" charset="0"/>
              </a:rPr>
              <a:t> </a:t>
            </a:r>
            <a:endParaRPr lang="en-US" sz="1200">
              <a:latin typeface="Comic Sans MS" charset="0"/>
            </a:endParaRPr>
          </a:p>
        </p:txBody>
      </p:sp>
      <p:sp>
        <p:nvSpPr>
          <p:cNvPr id="65603" name="Rectangle 292"/>
          <p:cNvSpPr>
            <a:spLocks noChangeArrowheads="1"/>
          </p:cNvSpPr>
          <p:nvPr/>
        </p:nvSpPr>
        <p:spPr bwMode="auto">
          <a:xfrm>
            <a:off x="3740150" y="4086225"/>
            <a:ext cx="35353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urier New" charset="0"/>
              </a:rPr>
              <a:t>: </a:t>
            </a:r>
            <a:r>
              <a:rPr lang="en-US" sz="1200"/>
              <a:t>`E[k tiRcfcAmkqf sftapitftlf. mkfkEta[iyavibfK `Azpfp&lt;, pibfpaD `tfEt{kfK</a:t>
            </a:r>
            <a:r>
              <a:rPr lang="en-US" sz="1200">
                <a:latin typeface="Times New Roman" charset="0"/>
              </a:rPr>
              <a:t>;</a:t>
            </a:r>
            <a:r>
              <a:rPr lang="en-US" sz="1200"/>
              <a:t> maafsf mAl</a:t>
            </a:r>
            <a:r>
              <a:rPr lang="en-US" sz="1200">
                <a:latin typeface="Times New Roman" charset="0"/>
              </a:rPr>
              <a:t>;</a:t>
            </a:r>
            <a:r>
              <a:rPr lang="en-US" sz="1200"/>
              <a:t> ekaainfTvilf nI]fd naqf tgfKtlf</a:t>
            </a:r>
            <a:endParaRPr lang="en-US" sz="1200">
              <a:latin typeface="Comic Sans MS" charset="0"/>
            </a:endParaRPr>
          </a:p>
        </p:txBody>
      </p:sp>
      <p:sp>
        <p:nvSpPr>
          <p:cNvPr id="65604" name="Freeform 293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07" name="Group 314"/>
          <p:cNvGrpSpPr>
            <a:grpSpLocks/>
          </p:cNvGrpSpPr>
          <p:nvPr/>
        </p:nvGrpSpPr>
        <p:grpSpPr bwMode="auto">
          <a:xfrm>
            <a:off x="0" y="3978275"/>
            <a:ext cx="1014413" cy="742950"/>
            <a:chOff x="-1159" y="2121"/>
            <a:chExt cx="639" cy="468"/>
          </a:xfrm>
        </p:grpSpPr>
        <p:sp>
          <p:nvSpPr>
            <p:cNvPr id="65647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65648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#2</a:t>
              </a:r>
            </a:p>
          </p:txBody>
        </p:sp>
      </p:grpSp>
      <p:grpSp>
        <p:nvGrpSpPr>
          <p:cNvPr id="65608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65645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65646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#3</a:t>
              </a:r>
            </a:p>
          </p:txBody>
        </p:sp>
      </p:grpSp>
      <p:grpSp>
        <p:nvGrpSpPr>
          <p:cNvPr id="65609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65643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65644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#4</a:t>
              </a:r>
            </a:p>
          </p:txBody>
        </p:sp>
      </p:grpSp>
      <p:sp>
        <p:nvSpPr>
          <p:cNvPr id="65610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Line 30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Rectangle 305"/>
          <p:cNvSpPr>
            <a:spLocks noChangeArrowheads="1"/>
          </p:cNvSpPr>
          <p:nvPr/>
        </p:nvSpPr>
        <p:spPr bwMode="auto">
          <a:xfrm>
            <a:off x="2432050" y="4179888"/>
            <a:ext cx="833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</a:t>
            </a:r>
            <a:r>
              <a:rPr lang="en-US" b="1"/>
              <a:t>f</a:t>
            </a:r>
          </a:p>
        </p:txBody>
      </p:sp>
      <p:sp>
        <p:nvSpPr>
          <p:cNvPr id="65613" name="Rectangle 306"/>
          <p:cNvSpPr>
            <a:spLocks noChangeArrowheads="1"/>
          </p:cNvSpPr>
          <p:nvPr/>
        </p:nvSpPr>
        <p:spPr bwMode="auto">
          <a:xfrm>
            <a:off x="3035300" y="6116638"/>
            <a:ext cx="833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'RcElmf</a:t>
            </a:r>
          </a:p>
        </p:txBody>
      </p:sp>
      <p:sp>
        <p:nvSpPr>
          <p:cNvPr id="65614" name="Rectangle 308"/>
          <p:cNvSpPr>
            <a:spLocks noChangeArrowheads="1"/>
          </p:cNvSpPr>
          <p:nvPr/>
        </p:nvSpPr>
        <p:spPr bwMode="auto">
          <a:xfrm>
            <a:off x="2743200" y="8110538"/>
            <a:ext cx="833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'RcElmf</a:t>
            </a:r>
          </a:p>
        </p:txBody>
      </p:sp>
      <p:grpSp>
        <p:nvGrpSpPr>
          <p:cNvPr id="65615" name="Group 311"/>
          <p:cNvGrpSpPr>
            <a:grpSpLocks/>
          </p:cNvGrpSpPr>
          <p:nvPr/>
        </p:nvGrpSpPr>
        <p:grpSpPr bwMode="auto">
          <a:xfrm>
            <a:off x="307975" y="1349375"/>
            <a:ext cx="1023938" cy="742950"/>
            <a:chOff x="-1203" y="1223"/>
            <a:chExt cx="645" cy="468"/>
          </a:xfrm>
        </p:grpSpPr>
        <p:sp>
          <p:nvSpPr>
            <p:cNvPr id="65641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65642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#1</a:t>
              </a:r>
            </a:p>
          </p:txBody>
        </p:sp>
      </p:grpSp>
      <p:sp>
        <p:nvSpPr>
          <p:cNvPr id="84283" name="Text Box 315"/>
          <p:cNvSpPr txBox="1">
            <a:spLocks noChangeArrowheads="1"/>
          </p:cNvSpPr>
          <p:nvPr/>
        </p:nvSpPr>
        <p:spPr bwMode="auto">
          <a:xfrm>
            <a:off x="1906588" y="3140075"/>
            <a:ext cx="15700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15-18</a:t>
            </a:r>
          </a:p>
        </p:txBody>
      </p:sp>
      <p:sp>
        <p:nvSpPr>
          <p:cNvPr id="84284" name="Text Box 316"/>
          <p:cNvSpPr txBox="1">
            <a:spLocks noChangeArrowheads="1"/>
          </p:cNvSpPr>
          <p:nvPr/>
        </p:nvSpPr>
        <p:spPr bwMode="auto">
          <a:xfrm>
            <a:off x="2498725" y="5068888"/>
            <a:ext cx="150336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18-21</a:t>
            </a:r>
          </a:p>
        </p:txBody>
      </p:sp>
      <p:sp>
        <p:nvSpPr>
          <p:cNvPr id="84285" name="Text Box 317"/>
          <p:cNvSpPr txBox="1">
            <a:spLocks noChangeArrowheads="1"/>
          </p:cNvSpPr>
          <p:nvPr/>
        </p:nvSpPr>
        <p:spPr bwMode="auto">
          <a:xfrm>
            <a:off x="2268538" y="7042150"/>
            <a:ext cx="15128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21-28</a:t>
            </a:r>
          </a:p>
        </p:txBody>
      </p:sp>
      <p:sp>
        <p:nvSpPr>
          <p:cNvPr id="84286" name="Text Box 318"/>
          <p:cNvSpPr txBox="1">
            <a:spLocks noChangeArrowheads="1"/>
          </p:cNvSpPr>
          <p:nvPr/>
        </p:nvSpPr>
        <p:spPr bwMode="auto">
          <a:xfrm>
            <a:off x="2343150" y="1247775"/>
            <a:ext cx="14176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13-14</a:t>
            </a:r>
          </a:p>
        </p:txBody>
      </p:sp>
      <p:sp>
        <p:nvSpPr>
          <p:cNvPr id="65620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2147483647 w 1152"/>
              <a:gd name="T1" fmla="*/ 0 h 557"/>
              <a:gd name="T2" fmla="*/ 2147483647 w 1152"/>
              <a:gd name="T3" fmla="*/ 2147483647 h 557"/>
              <a:gd name="T4" fmla="*/ 2147483647 w 1152"/>
              <a:gd name="T5" fmla="*/ 2147483647 h 557"/>
              <a:gd name="T6" fmla="*/ 2147483647 w 1152"/>
              <a:gd name="T7" fmla="*/ 2147483647 h 557"/>
              <a:gd name="T8" fmla="*/ 2147483647 w 1152"/>
              <a:gd name="T9" fmla="*/ 2147483647 h 557"/>
              <a:gd name="T10" fmla="*/ 2147483647 w 1152"/>
              <a:gd name="T11" fmla="*/ 2147483647 h 557"/>
              <a:gd name="T12" fmla="*/ 2147483647 w 1152"/>
              <a:gd name="T13" fmla="*/ 2147483647 h 557"/>
              <a:gd name="T14" fmla="*/ 2147483647 w 1152"/>
              <a:gd name="T15" fmla="*/ 2147483647 h 557"/>
              <a:gd name="T16" fmla="*/ 2147483647 w 1152"/>
              <a:gd name="T17" fmla="*/ 2147483647 h 557"/>
              <a:gd name="T18" fmla="*/ 2147483647 w 1152"/>
              <a:gd name="T19" fmla="*/ 2147483647 h 557"/>
              <a:gd name="T20" fmla="*/ 2147483647 w 1152"/>
              <a:gd name="T21" fmla="*/ 2147483647 h 557"/>
              <a:gd name="T22" fmla="*/ 2147483647 w 1152"/>
              <a:gd name="T23" fmla="*/ 2147483647 h 557"/>
              <a:gd name="T24" fmla="*/ 2147483647 w 1152"/>
              <a:gd name="T25" fmla="*/ 2147483647 h 557"/>
              <a:gd name="T26" fmla="*/ 2147483647 w 1152"/>
              <a:gd name="T27" fmla="*/ 2147483647 h 557"/>
              <a:gd name="T28" fmla="*/ 2147483647 w 1152"/>
              <a:gd name="T29" fmla="*/ 2147483647 h 557"/>
              <a:gd name="T30" fmla="*/ 2147483647 w 1152"/>
              <a:gd name="T31" fmla="*/ 2147483647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Text Box 321"/>
          <p:cNvSpPr txBox="1">
            <a:spLocks noChangeArrowheads="1"/>
          </p:cNvSpPr>
          <p:nvPr/>
        </p:nvSpPr>
        <p:spPr bwMode="auto">
          <a:xfrm>
            <a:off x="1401763" y="8909050"/>
            <a:ext cx="5672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 u="sng">
                <a:latin typeface="Century Gothic" charset="0"/>
              </a:rPr>
              <a:t>A FINISHED VERSION IS PROVIDED AS STUDY HELP NUMBER 36.</a:t>
            </a:r>
          </a:p>
        </p:txBody>
      </p:sp>
      <p:sp>
        <p:nvSpPr>
          <p:cNvPr id="65623" name="AutoShape 322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4" name="AutoShape 324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5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6" name="AutoShape 326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7" name="AutoShape 328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8" name="AutoShape 329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29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0" name="AutoShape 331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1" name="AutoShape 332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2" name="AutoShape 333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3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4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5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6" name="AutoShape 338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65637" name="Freeform 355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8" name="Freeform 356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Freeform 357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Freeform 358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0" y="10922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pv&lt;li[f ;r]fD Mkfkiyma[ ;Abyiylf ctftiygfkqf. kibisfTvafkqi[f cinftA[y&lt;mf ecylfpaDkqi[f `FpfpAd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25</a:t>
            </a:r>
          </a:p>
        </p:txBody>
      </p:sp>
      <p:sp>
        <p:nvSpPr>
          <p:cNvPr id="67589" name="Text Box 30"/>
          <p:cNvSpPr txBox="1">
            <a:spLocks noChangeArrowheads="1"/>
          </p:cNvSpPr>
          <p:nvPr/>
        </p:nvSpPr>
        <p:spPr bwMode="auto">
          <a:xfrm>
            <a:off x="450850" y="2244725"/>
            <a:ext cx="668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191DFF"/>
                </a:solidFill>
              </a:rPr>
              <a:t>nItiyakfkpfpDtl</a:t>
            </a:r>
            <a:r>
              <a:rPr lang="en-US" sz="1800" b="1">
                <a:solidFill>
                  <a:srgbClr val="191DFF"/>
                </a:solidFill>
              </a:rPr>
              <a:t>f </a:t>
            </a:r>
            <a:r>
              <a:rPr lang="en-US" sz="1800" b="1"/>
              <a:t>– pav KbfbtftiliRnfT viDtAly&lt;mf…… </a:t>
            </a:r>
            <a:r>
              <a:rPr lang="en-US" sz="1800" b="1" u="sng">
                <a:solidFill>
                  <a:srgbClr val="191DFF"/>
                </a:solidFill>
              </a:rPr>
              <a:t>nItima{kfKtLmf </a:t>
            </a:r>
          </a:p>
        </p:txBody>
      </p:sp>
      <p:sp>
        <p:nvSpPr>
          <p:cNvPr id="67590" name="Text Box 31"/>
          <p:cNvSpPr txBox="1">
            <a:spLocks noChangeArrowheads="1"/>
          </p:cNvSpPr>
          <p:nvPr/>
        </p:nvSpPr>
        <p:spPr bwMode="auto">
          <a:xfrm>
            <a:off x="1577975" y="2971800"/>
            <a:ext cx="4462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Comic Sans MS" charset="0"/>
              </a:rPr>
              <a:t>(</a:t>
            </a:r>
            <a:r>
              <a:rPr lang="en-US" sz="1600" b="1" i="1"/>
              <a:t>oR enaFyilf niAbEvRkir oR Enr cmfpvmf</a:t>
            </a:r>
            <a:r>
              <a:rPr lang="en-US" sz="1600" b="1" i="1">
                <a:latin typeface="Comic Sans MS" charset="0"/>
              </a:rPr>
              <a:t>!)</a:t>
            </a:r>
          </a:p>
        </p:txBody>
      </p:sp>
      <p:sp>
        <p:nvSpPr>
          <p:cNvPr id="67591" name="Text Box 32"/>
          <p:cNvSpPr txBox="1">
            <a:spLocks noChangeArrowheads="1"/>
          </p:cNvSpPr>
          <p:nvPr/>
        </p:nvSpPr>
        <p:spPr bwMode="auto">
          <a:xfrm>
            <a:off x="431800" y="5432425"/>
            <a:ext cx="6680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paiCtftmakfKtlf</a:t>
            </a:r>
            <a:r>
              <a:rPr lang="en-US" sz="1600" b="1" i="1">
                <a:latin typeface="Comic Sans MS" charset="0"/>
              </a:rPr>
              <a:t> --  </a:t>
            </a:r>
            <a:r>
              <a:rPr lang="en-US" sz="1600" b="1" i="1"/>
              <a:t>paiCtft kaaiytibfK upEyakikfkpfpd piaitfetDtftlf</a:t>
            </a:r>
            <a:r>
              <a:rPr lang="en-US" sz="1600" b="1" i="1">
                <a:latin typeface="Comic Sans MS" charset="0"/>
              </a:rPr>
              <a:t>.</a:t>
            </a:r>
          </a:p>
        </p:txBody>
      </p:sp>
      <p:sp>
        <p:nvSpPr>
          <p:cNvPr id="67592" name="Text Box 33"/>
          <p:cNvSpPr txBox="1">
            <a:spLocks noChangeArrowheads="1"/>
          </p:cNvSpPr>
          <p:nvPr/>
        </p:nvSpPr>
        <p:spPr bwMode="auto">
          <a:xfrm>
            <a:off x="1482725" y="5918200"/>
            <a:ext cx="490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>
                <a:latin typeface="Comic Sans MS" charset="0"/>
              </a:rPr>
              <a:t>(</a:t>
            </a:r>
            <a:r>
              <a:rPr lang="en-US" sz="1600" b="1" i="1"/>
              <a:t>etadafcfciya[, Mtafcfci `Adkib niAlkqf)</a:t>
            </a:r>
            <a:endParaRPr lang="en-US" sz="1600" b="1" i="1">
              <a:latin typeface="Comic Sans MS" charset="0"/>
            </a:endParaRPr>
          </a:p>
        </p:txBody>
      </p:sp>
      <p:sp>
        <p:nvSpPr>
          <p:cNvPr id="67593" name="Text Box 34"/>
          <p:cNvSpPr txBox="1">
            <a:spLocks noChangeArrowheads="1"/>
          </p:cNvSpPr>
          <p:nvPr/>
        </p:nvSpPr>
        <p:spPr bwMode="auto">
          <a:xfrm>
            <a:off x="720725" y="3406775"/>
            <a:ext cx="645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/>
              <a:t>~ti</a:t>
            </a:r>
            <a:r>
              <a:rPr lang="en-US" sz="1000" b="1" i="1">
                <a:latin typeface="Comic Sans MS" charset="0"/>
              </a:rPr>
              <a:t> 15:6  </a:t>
            </a:r>
            <a:r>
              <a:rPr lang="en-US" sz="1000" i="1"/>
              <a:t>`v[f kaftftAr viCvacitfta[f, `At `vaf `v{kfK nItiyak ']f]i[aaf</a:t>
            </a:r>
            <a:r>
              <a:rPr lang="en-US" sz="1000" b="1" i="1"/>
              <a:t>.</a:t>
            </a:r>
            <a:endParaRPr lang="en-US" sz="1000" b="1" i="1">
              <a:latin typeface="Comic Sans MS" charset="0"/>
            </a:endParaRPr>
          </a:p>
        </p:txBody>
      </p:sp>
      <p:sp>
        <p:nvSpPr>
          <p:cNvPr id="67594" name="Text Box 35"/>
          <p:cNvSpPr txBox="1">
            <a:spLocks noChangeArrowheads="1"/>
          </p:cNvSpPr>
          <p:nvPr/>
        </p:nvSpPr>
        <p:spPr bwMode="auto">
          <a:xfrm>
            <a:off x="708025" y="3781425"/>
            <a:ext cx="645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/>
              <a:t>Eramaf</a:t>
            </a:r>
            <a:r>
              <a:rPr lang="en-US" sz="1000" b="1" i="1">
                <a:latin typeface="Comic Sans MS" charset="0"/>
              </a:rPr>
              <a:t> 5:16-18  </a:t>
            </a:r>
            <a:r>
              <a:rPr lang="en-US" sz="1000" i="1"/>
              <a:t>EmLmf oRv[f pavwfecyftti[alf u]fda[ tIafpfp&lt; Etv[f `RQmf :v&lt;kfK opfpa[tlfl, `nfttf tIafpfp&lt; oEr Kbfbtfti[imitftmf ~kfkiA[kfK 'TvayiRkfkibT. kiRApvrEma `Enk KbfbgfkAq nIkfki nItiviqgfKmf tIafpfp&lt;kfK "TvayiRkfkibT.  `lflamLmf, oRv{Ady mIBtli[aEl, `nft oRv[fYMlmayf , mr]mf ~]fDeka]fFRkfk, kiRApyi[f paip&gt;r]tfAty&lt;mf nItiyakiy :vi[f paip&gt;r]tfAty&lt;mf epBkibvafkqf ;EyC kibisfT '[f{mf oRvraEl jIvA[ `AdnfT ~Qvaafkeq[fpT `tik nicfcymaEm. ~Akyalf oEr mIBtli[aEl 'lfla m{xRkfKmf ~kfkiA[kfK "Tva[ tIafpfp&lt; u]fdayibfB.</a:t>
            </a:r>
          </a:p>
        </p:txBody>
      </p:sp>
      <p:sp>
        <p:nvSpPr>
          <p:cNvPr id="67595" name="Text Box 36"/>
          <p:cNvSpPr txBox="1">
            <a:spLocks noChangeArrowheads="1"/>
          </p:cNvSpPr>
          <p:nvPr/>
        </p:nvSpPr>
        <p:spPr bwMode="auto">
          <a:xfrm>
            <a:off x="755650" y="6223000"/>
            <a:ext cx="645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>
                <a:latin typeface="Comic Sans MS" charset="0"/>
              </a:rPr>
              <a:t>1 </a:t>
            </a:r>
            <a:r>
              <a:rPr lang="en-US" sz="1000" b="1" i="1"/>
              <a:t>eka</a:t>
            </a:r>
            <a:r>
              <a:rPr lang="en-US" sz="1000" b="1" i="1">
                <a:latin typeface="Comic Sans MS" charset="0"/>
              </a:rPr>
              <a:t> 1:2  </a:t>
            </a:r>
            <a:r>
              <a:rPr lang="en-US" sz="1000" i="1"/>
              <a:t>ekaainfTviEl kibisfT ;EyCv&lt;kfKqf paiCtftmakfkpfpdfdvafkqay&lt;mf, paiCtftva[fkqaKmfpF `Azkfkpfpdfdvafkqay&lt;miRkfkib Etv{Ady cApkfKmf, 'gfkQkfKmf tgfkQkfKmf ~]fdvrayiRkfkib nmfMAdy kaftftrakiy ;EyCkibisfTvi[f namtfAt 'gfKmf etaZTekaqfQkib `A[vRkfKmf 'ZTkibtavT.</a:t>
            </a:r>
          </a:p>
        </p:txBody>
      </p:sp>
      <p:sp>
        <p:nvSpPr>
          <p:cNvPr id="67596" name="Text Box 37"/>
          <p:cNvSpPr txBox="1">
            <a:spLocks noChangeArrowheads="1"/>
          </p:cNvSpPr>
          <p:nvPr/>
        </p:nvSpPr>
        <p:spPr bwMode="auto">
          <a:xfrm>
            <a:off x="749300" y="6883400"/>
            <a:ext cx="6451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>
                <a:latin typeface="Comic Sans MS" charset="0"/>
              </a:rPr>
              <a:t>2 </a:t>
            </a:r>
            <a:r>
              <a:rPr lang="en-US" sz="1000" b="1" i="1"/>
              <a:t>eka</a:t>
            </a:r>
            <a:r>
              <a:rPr lang="en-US" sz="1000" b="1" i="1">
                <a:latin typeface="Comic Sans MS" charset="0"/>
              </a:rPr>
              <a:t> 5:17  </a:t>
            </a:r>
            <a:r>
              <a:rPr lang="en-US" sz="1000" i="1"/>
              <a:t>;pfpFyiRkfk, orv[f kibisfTv&lt;kfKqfqiRnftalf p&lt;TcfciRxfFyayiRkfkiba[f, pAzyAvkqf ozinfTEpayi[, 'lflamf p&lt;titayi[.</a:t>
            </a:r>
          </a:p>
          <a:p>
            <a:pPr algn="l">
              <a:spcBef>
                <a:spcPct val="50000"/>
              </a:spcBef>
            </a:pPr>
            <a:r>
              <a:rPr lang="en-US" sz="1000" b="1" i="1">
                <a:latin typeface="Comic Sans MS" charset="0"/>
              </a:rPr>
              <a:t> </a:t>
            </a:r>
          </a:p>
        </p:txBody>
      </p:sp>
      <p:sp>
        <p:nvSpPr>
          <p:cNvPr id="67597" name="Text Box 38"/>
          <p:cNvSpPr txBox="1">
            <a:spLocks noChangeArrowheads="1"/>
          </p:cNvSpPr>
          <p:nvPr/>
        </p:nvSpPr>
        <p:spPr bwMode="auto">
          <a:xfrm>
            <a:off x="749300" y="7356475"/>
            <a:ext cx="645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/>
              <a:t>Eramaf</a:t>
            </a:r>
            <a:r>
              <a:rPr lang="en-US" sz="1000" b="1" i="1">
                <a:latin typeface="Comic Sans MS" charset="0"/>
              </a:rPr>
              <a:t> 5: 1-4  </a:t>
            </a:r>
            <a:r>
              <a:rPr lang="en-US" sz="1000" i="1"/>
              <a:t>;vfvitmak, namf viCvaftfti[alf nItima[fkqakfkpfpdfFRkfkibpFyalf, nmfMAdy kaftftrakiy ;EyCkibisfTYMlmayf Etv[idtftilf cmata[mf epbfbiRkfkiEbamf. `vafYMlmayf namf ;nftkf kiRApyilf pirEvcikfKmf cilakfkitfAt vicvactfti[alf epbfB niAleka]fFRnfT, EtvmkiAmAy `AdEvaem[fkib nmfpikfAkyi[aEl Em[fAmparadfDkiEbamf. `Tmatftirmlfl, uptftirvmf epaBAmAyy&lt;mf, epaBAm paIdfAcAyy&lt;mf, paIdfAc nmfpikfAkAyy&lt;mf u]fdakfKkibet[fB nagfkqf `binfT, uptftirvgfkqiEl Em[fAm paradfDkiEbamf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82688" y="1666875"/>
            <a:ext cx="5214937" cy="42386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MylaiOssai" pitchFamily="2" charset="0"/>
                <a:ea typeface="ＭＳ Ｐゴシック" charset="-128"/>
                <a:cs typeface="ＭＳ Ｐゴシック" charset="-128"/>
              </a:rPr>
              <a:t>Mtlavtak- pv&lt;lidmiliRnfT vnft kFtgfkqf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endParaRPr lang="en-US" sz="900"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22350" y="889000"/>
            <a:ext cx="4786313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131081" name="AutoShape 9" descr="30%"/>
          <p:cNvSpPr>
            <a:spLocks noChangeArrowheads="1"/>
          </p:cNvSpPr>
          <p:nvPr/>
        </p:nvSpPr>
        <p:spPr bwMode="auto">
          <a:xfrm>
            <a:off x="606425" y="226218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000" b="1">
              <a:solidFill>
                <a:schemeClr val="folHlink"/>
              </a:solidFill>
              <a:latin typeface="Wingdings 2" pitchFamily="-107" charset="2"/>
              <a:ea typeface="+mn-ea"/>
              <a:cs typeface="+mn-cs"/>
            </a:endParaRPr>
          </a:p>
        </p:txBody>
      </p:sp>
      <p:sp>
        <p:nvSpPr>
          <p:cNvPr id="131082" name="Text Box 10" descr="30%"/>
          <p:cNvSpPr txBox="1">
            <a:spLocks noChangeArrowheads="1"/>
          </p:cNvSpPr>
          <p:nvPr/>
        </p:nvSpPr>
        <p:spPr bwMode="auto">
          <a:xfrm>
            <a:off x="560388" y="229393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Eramaf</a:t>
            </a:r>
          </a:p>
        </p:txBody>
      </p:sp>
      <p:sp>
        <p:nvSpPr>
          <p:cNvPr id="131083" name="Text Box 11" descr="30%"/>
          <p:cNvSpPr txBox="1">
            <a:spLocks noChangeArrowheads="1"/>
          </p:cNvSpPr>
          <p:nvPr/>
        </p:nvSpPr>
        <p:spPr bwMode="auto">
          <a:xfrm>
            <a:off x="546100" y="2786063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Enaftfti ecyftlf</a:t>
            </a: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        _________</a:t>
            </a:r>
          </a:p>
        </p:txBody>
      </p:sp>
      <p:sp>
        <p:nvSpPr>
          <p:cNvPr id="131086" name="AutoShape 14" descr="30%"/>
          <p:cNvSpPr>
            <a:spLocks noChangeArrowheads="1"/>
          </p:cNvSpPr>
          <p:nvPr/>
        </p:nvSpPr>
        <p:spPr bwMode="auto">
          <a:xfrm>
            <a:off x="4249738" y="2252663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087" name="Text Box 15" descr="30%"/>
          <p:cNvSpPr txBox="1">
            <a:spLocks noChangeArrowheads="1"/>
          </p:cNvSpPr>
          <p:nvPr/>
        </p:nvSpPr>
        <p:spPr bwMode="auto">
          <a:xfrm>
            <a:off x="4178300" y="2301875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'Epciyaf</a:t>
            </a:r>
          </a:p>
        </p:txBody>
      </p:sp>
      <p:sp>
        <p:nvSpPr>
          <p:cNvPr id="131088" name="Text Box 16" descr="30%"/>
          <p:cNvSpPr txBox="1">
            <a:spLocks noChangeArrowheads="1"/>
          </p:cNvSpPr>
          <p:nvPr/>
        </p:nvSpPr>
        <p:spPr bwMode="auto">
          <a:xfrm>
            <a:off x="4173538" y="2773363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viCvaciyi[f niAly&lt;mf ndkfAky&lt;mf</a:t>
            </a:r>
          </a:p>
        </p:txBody>
      </p:sp>
      <p:sp>
        <p:nvSpPr>
          <p:cNvPr id="131089" name="Text Box 17" descr="30%"/>
          <p:cNvSpPr txBox="1">
            <a:spLocks noChangeArrowheads="1"/>
          </p:cNvSpPr>
          <p:nvPr/>
        </p:nvSpPr>
        <p:spPr bwMode="auto">
          <a:xfrm>
            <a:off x="4122738" y="36496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1:3</a:t>
            </a:r>
          </a:p>
        </p:txBody>
      </p:sp>
      <p:sp>
        <p:nvSpPr>
          <p:cNvPr id="131091" name="AutoShape 19" descr="30%"/>
          <p:cNvSpPr>
            <a:spLocks noChangeArrowheads="1"/>
          </p:cNvSpPr>
          <p:nvPr/>
        </p:nvSpPr>
        <p:spPr bwMode="auto">
          <a:xfrm>
            <a:off x="5167313" y="2243138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092" name="Text Box 20" descr="30%"/>
          <p:cNvSpPr txBox="1">
            <a:spLocks noChangeArrowheads="1"/>
          </p:cNvSpPr>
          <p:nvPr/>
        </p:nvSpPr>
        <p:spPr bwMode="auto">
          <a:xfrm>
            <a:off x="5103813" y="2289175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iplipfpiyaf</a:t>
            </a:r>
          </a:p>
        </p:txBody>
      </p:sp>
      <p:sp>
        <p:nvSpPr>
          <p:cNvPr id="131093" name="Text Box 21" descr="30%"/>
          <p:cNvSpPr txBox="1">
            <a:spLocks noChangeArrowheads="1"/>
          </p:cNvSpPr>
          <p:nvPr/>
        </p:nvSpPr>
        <p:spPr bwMode="auto">
          <a:xfrm>
            <a:off x="5110163" y="2770188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;EyC kibisfT nmfMAdy mkizfcfci</a:t>
            </a:r>
          </a:p>
        </p:txBody>
      </p:sp>
      <p:sp>
        <p:nvSpPr>
          <p:cNvPr id="131094" name="Text Box 22" descr="30%"/>
          <p:cNvSpPr txBox="1">
            <a:spLocks noChangeArrowheads="1"/>
          </p:cNvSpPr>
          <p:nvPr/>
        </p:nvSpPr>
        <p:spPr bwMode="auto">
          <a:xfrm>
            <a:off x="5067300" y="3654425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4:4</a:t>
            </a:r>
          </a:p>
        </p:txBody>
      </p:sp>
      <p:sp>
        <p:nvSpPr>
          <p:cNvPr id="131096" name="AutoShape 24" descr="30%"/>
          <p:cNvSpPr>
            <a:spLocks noChangeArrowheads="1"/>
          </p:cNvSpPr>
          <p:nvPr/>
        </p:nvSpPr>
        <p:spPr bwMode="auto">
          <a:xfrm>
            <a:off x="2432050" y="224313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097" name="Text Box 25" descr="30%"/>
          <p:cNvSpPr txBox="1">
            <a:spLocks noChangeArrowheads="1"/>
          </p:cNvSpPr>
          <p:nvPr/>
        </p:nvSpPr>
        <p:spPr bwMode="auto">
          <a:xfrm>
            <a:off x="2357438" y="2316163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ekaai</a:t>
            </a:r>
          </a:p>
        </p:txBody>
      </p:sp>
      <p:sp>
        <p:nvSpPr>
          <p:cNvPr id="131098" name="Text Box 26" descr="30%"/>
          <p:cNvSpPr txBox="1">
            <a:spLocks noChangeArrowheads="1"/>
          </p:cNvSpPr>
          <p:nvPr/>
        </p:nvSpPr>
        <p:spPr bwMode="auto">
          <a:xfrm>
            <a:off x="2362200" y="2744788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pv&lt;li[f `pfEpasftftl ttfTvtfti[f nijmf</a:t>
            </a:r>
          </a:p>
        </p:txBody>
      </p:sp>
      <p:sp>
        <p:nvSpPr>
          <p:cNvPr id="131099" name="Text Box 27" descr="30%"/>
          <p:cNvSpPr txBox="1">
            <a:spLocks noChangeArrowheads="1"/>
          </p:cNvSpPr>
          <p:nvPr/>
        </p:nvSpPr>
        <p:spPr bwMode="auto">
          <a:xfrm>
            <a:off x="2287588" y="36544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12:9</a:t>
            </a:r>
          </a:p>
        </p:txBody>
      </p:sp>
      <p:sp>
        <p:nvSpPr>
          <p:cNvPr id="131101" name="AutoShape 29" descr="30%"/>
          <p:cNvSpPr>
            <a:spLocks noChangeArrowheads="1"/>
          </p:cNvSpPr>
          <p:nvPr/>
        </p:nvSpPr>
        <p:spPr bwMode="auto">
          <a:xfrm>
            <a:off x="3341688" y="2239963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02" name="Text Box 30" descr="30%"/>
          <p:cNvSpPr txBox="1">
            <a:spLocks noChangeArrowheads="1"/>
          </p:cNvSpPr>
          <p:nvPr/>
        </p:nvSpPr>
        <p:spPr bwMode="auto">
          <a:xfrm>
            <a:off x="3265488" y="230028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klatftiyaf</a:t>
            </a:r>
          </a:p>
        </p:txBody>
      </p:sp>
      <p:sp>
        <p:nvSpPr>
          <p:cNvPr id="131103" name="Text Box 31" descr="30%"/>
          <p:cNvSpPr txBox="1">
            <a:spLocks noChangeArrowheads="1"/>
          </p:cNvSpPr>
          <p:nvPr/>
        </p:nvSpPr>
        <p:spPr bwMode="auto">
          <a:xfrm>
            <a:off x="3286125" y="2774950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kiRApyi[f vlflAm</a:t>
            </a:r>
          </a:p>
        </p:txBody>
      </p:sp>
      <p:sp>
        <p:nvSpPr>
          <p:cNvPr id="131104" name="Text Box 32" descr="30%"/>
          <p:cNvSpPr txBox="1">
            <a:spLocks noChangeArrowheads="1"/>
          </p:cNvSpPr>
          <p:nvPr/>
        </p:nvSpPr>
        <p:spPr bwMode="auto">
          <a:xfrm>
            <a:off x="3222625" y="364807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u="sng">
                <a:latin typeface="Helvetica" pitchFamily="-107" charset="0"/>
                <a:ea typeface="+mn-ea"/>
                <a:cs typeface="+mn-cs"/>
              </a:rPr>
              <a:t>3:2</a:t>
            </a:r>
          </a:p>
        </p:txBody>
      </p:sp>
      <p:sp>
        <p:nvSpPr>
          <p:cNvPr id="131106" name="AutoShape 34" descr="30%"/>
          <p:cNvSpPr>
            <a:spLocks noChangeArrowheads="1"/>
          </p:cNvSpPr>
          <p:nvPr/>
        </p:nvSpPr>
        <p:spPr bwMode="auto">
          <a:xfrm>
            <a:off x="1444625" y="2247900"/>
            <a:ext cx="871538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07" name="Text Box 35" descr="30%"/>
          <p:cNvSpPr txBox="1">
            <a:spLocks noChangeArrowheads="1"/>
          </p:cNvSpPr>
          <p:nvPr/>
        </p:nvSpPr>
        <p:spPr bwMode="auto">
          <a:xfrm>
            <a:off x="1435100" y="230028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ekaai</a:t>
            </a:r>
          </a:p>
        </p:txBody>
      </p:sp>
      <p:sp>
        <p:nvSpPr>
          <p:cNvPr id="131108" name="Text Box 36" descr="30%"/>
          <p:cNvSpPr txBox="1">
            <a:spLocks noChangeArrowheads="1"/>
          </p:cNvSpPr>
          <p:nvPr/>
        </p:nvSpPr>
        <p:spPr bwMode="auto">
          <a:xfrm>
            <a:off x="1365250" y="2767013"/>
            <a:ext cx="10826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tiRcfcApkqilf</a:t>
            </a: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 kibisfTvafkqi[f ndvFkfAk</a:t>
            </a:r>
          </a:p>
        </p:txBody>
      </p:sp>
      <p:sp>
        <p:nvSpPr>
          <p:cNvPr id="131109" name="Text Box 37" descr="30%"/>
          <p:cNvSpPr txBox="1">
            <a:spLocks noChangeArrowheads="1"/>
          </p:cNvSpPr>
          <p:nvPr/>
        </p:nvSpPr>
        <p:spPr bwMode="auto">
          <a:xfrm>
            <a:off x="1562100" y="3670300"/>
            <a:ext cx="749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Helvetica" pitchFamily="-107" charset="0"/>
                <a:ea typeface="+mn-ea"/>
                <a:cs typeface="+mn-cs"/>
              </a:rPr>
              <a:t>1:2</a:t>
            </a:r>
          </a:p>
        </p:txBody>
      </p:sp>
      <p:sp>
        <p:nvSpPr>
          <p:cNvPr id="131111" name="AutoShape 39" descr="30%"/>
          <p:cNvSpPr>
            <a:spLocks noChangeArrowheads="1"/>
          </p:cNvSpPr>
          <p:nvPr/>
        </p:nvSpPr>
        <p:spPr bwMode="auto">
          <a:xfrm>
            <a:off x="6092825" y="224472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12" name="Text Box 40" descr="30%"/>
          <p:cNvSpPr txBox="1">
            <a:spLocks noChangeArrowheads="1"/>
          </p:cNvSpPr>
          <p:nvPr/>
        </p:nvSpPr>
        <p:spPr bwMode="auto">
          <a:xfrm>
            <a:off x="6029325" y="2287588"/>
            <a:ext cx="939800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b="1">
                <a:latin typeface="MylaiOssai" pitchFamily="2" charset="0"/>
                <a:ea typeface="ＭＳ Ｐゴシック" charset="-128"/>
                <a:cs typeface="ＭＳ Ｐゴシック" charset="-128"/>
              </a:rPr>
              <a:t>ekaElciyaf</a:t>
            </a:r>
          </a:p>
        </p:txBody>
      </p:sp>
      <p:sp>
        <p:nvSpPr>
          <p:cNvPr id="131113" name="Text Box 41" descr="30%"/>
          <p:cNvSpPr txBox="1">
            <a:spLocks noChangeArrowheads="1"/>
          </p:cNvSpPr>
          <p:nvPr/>
        </p:nvSpPr>
        <p:spPr bwMode="auto">
          <a:xfrm>
            <a:off x="6016625" y="2782888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;EyC kibisfT MbfbiLmf EpaTma[vaf</a:t>
            </a:r>
          </a:p>
        </p:txBody>
      </p:sp>
      <p:sp>
        <p:nvSpPr>
          <p:cNvPr id="131114" name="Text Box 42" descr="30%"/>
          <p:cNvSpPr txBox="1">
            <a:spLocks noChangeArrowheads="1"/>
          </p:cNvSpPr>
          <p:nvPr/>
        </p:nvSpPr>
        <p:spPr bwMode="auto">
          <a:xfrm>
            <a:off x="5961063" y="36528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2:10</a:t>
            </a:r>
          </a:p>
        </p:txBody>
      </p:sp>
      <p:sp>
        <p:nvSpPr>
          <p:cNvPr id="131151" name="AutoShape 79" descr="30%"/>
          <p:cNvSpPr>
            <a:spLocks noChangeArrowheads="1"/>
          </p:cNvSpPr>
          <p:nvPr/>
        </p:nvSpPr>
        <p:spPr bwMode="auto">
          <a:xfrm>
            <a:off x="608013" y="6323013"/>
            <a:ext cx="793750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531813" y="6394450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yakfEkay&lt;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36575" y="6721475"/>
            <a:ext cx="939800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`[fbad vazfkfAkyi[f viCvacmf kiaiAy ecyfkibT</a:t>
            </a:r>
          </a:p>
        </p:txBody>
      </p:sp>
      <p:sp>
        <p:nvSpPr>
          <p:cNvPr id="131154" name="Text Box 82"/>
          <p:cNvSpPr txBox="1">
            <a:spLocks noChangeArrowheads="1"/>
          </p:cNvSpPr>
          <p:nvPr/>
        </p:nvSpPr>
        <p:spPr bwMode="auto">
          <a:xfrm>
            <a:off x="485775" y="7723188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u="sng">
                <a:latin typeface="Helvetica" pitchFamily="-107" charset="0"/>
                <a:ea typeface="+mn-ea"/>
                <a:cs typeface="+mn-cs"/>
              </a:rPr>
              <a:t>2:26</a:t>
            </a:r>
          </a:p>
        </p:txBody>
      </p:sp>
      <p:sp>
        <p:nvSpPr>
          <p:cNvPr id="131156" name="AutoShape 84" descr="30%"/>
          <p:cNvSpPr>
            <a:spLocks noChangeArrowheads="1"/>
          </p:cNvSpPr>
          <p:nvPr/>
        </p:nvSpPr>
        <p:spPr bwMode="auto">
          <a:xfrm>
            <a:off x="1458913" y="6334125"/>
            <a:ext cx="908050" cy="13747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1416050" y="640238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EpTR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1354138" y="6724650"/>
            <a:ext cx="10826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kibisfTvafkqi[f vazfkfAky&lt;mf kdAmkQmf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41287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2:7</a:t>
            </a:r>
          </a:p>
        </p:txBody>
      </p:sp>
      <p:sp>
        <p:nvSpPr>
          <p:cNvPr id="131161" name="AutoShape 89" descr="30%"/>
          <p:cNvSpPr>
            <a:spLocks noChangeArrowheads="1"/>
          </p:cNvSpPr>
          <p:nvPr/>
        </p:nvSpPr>
        <p:spPr bwMode="auto">
          <a:xfrm>
            <a:off x="2433638" y="6327775"/>
            <a:ext cx="795337" cy="13922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2351088" y="6400800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EpTR</a:t>
            </a: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2371725" y="6735763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tiRcfcApyilf klfl Epatkafkqf</a:t>
            </a:r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2328863" y="77263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2:1</a:t>
            </a:r>
          </a:p>
        </p:txBody>
      </p:sp>
      <p:sp>
        <p:nvSpPr>
          <p:cNvPr id="131166" name="AutoShape 94" descr="30%"/>
          <p:cNvSpPr>
            <a:spLocks noChangeArrowheads="1"/>
          </p:cNvSpPr>
          <p:nvPr/>
        </p:nvSpPr>
        <p:spPr bwMode="auto">
          <a:xfrm>
            <a:off x="3341688" y="6326188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3260725" y="6400800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Eyava[f</a:t>
            </a: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3262313" y="6738938"/>
            <a:ext cx="9398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;rdfcfcipfp&lt; nicfcymf. klfl Epatkafkqf KbitfT 'cfcaikfAk</a:t>
            </a:r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324802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5:13</a:t>
            </a:r>
          </a:p>
        </p:txBody>
      </p:sp>
      <p:sp>
        <p:nvSpPr>
          <p:cNvPr id="131171" name="AutoShape 99" descr="30%"/>
          <p:cNvSpPr>
            <a:spLocks noChangeArrowheads="1"/>
          </p:cNvSpPr>
          <p:nvPr/>
        </p:nvSpPr>
        <p:spPr bwMode="auto">
          <a:xfrm>
            <a:off x="4251325" y="6326188"/>
            <a:ext cx="793750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4181475" y="6400800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Eyava[f</a:t>
            </a:r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4179888" y="6738938"/>
            <a:ext cx="93821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kibisfTvi[f kdfdAqkqi[f pF ndv&lt;gfkqf</a:t>
            </a:r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4132263" y="77311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v. 3</a:t>
            </a:r>
          </a:p>
        </p:txBody>
      </p:sp>
      <p:sp>
        <p:nvSpPr>
          <p:cNvPr id="131176" name="AutoShape 104" descr="30%"/>
          <p:cNvSpPr>
            <a:spLocks noChangeArrowheads="1"/>
          </p:cNvSpPr>
          <p:nvPr/>
        </p:nvSpPr>
        <p:spPr bwMode="auto">
          <a:xfrm>
            <a:off x="6094413" y="6316663"/>
            <a:ext cx="938212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5989638" y="6416675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Yy&lt;ta</a:t>
            </a:r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6027738" y="6704013"/>
            <a:ext cx="10350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viCvactftibfK vataD</a:t>
            </a:r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5961063" y="772160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vv. 20-21</a:t>
            </a:r>
          </a:p>
        </p:txBody>
      </p:sp>
      <p:sp>
        <p:nvSpPr>
          <p:cNvPr id="131181" name="AutoShape 109" descr="30%"/>
          <p:cNvSpPr>
            <a:spLocks noChangeArrowheads="1"/>
          </p:cNvSpPr>
          <p:nvPr/>
        </p:nvSpPr>
        <p:spPr bwMode="auto">
          <a:xfrm>
            <a:off x="5180013" y="6338888"/>
            <a:ext cx="793750" cy="13731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5103813" y="6419850"/>
            <a:ext cx="938212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3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Eyava[f</a:t>
            </a:r>
          </a:p>
        </p:txBody>
      </p:sp>
      <p:sp>
        <p:nvSpPr>
          <p:cNvPr id="131183" name="Text Box 111"/>
          <p:cNvSpPr txBox="1">
            <a:spLocks noChangeArrowheads="1"/>
          </p:cNvSpPr>
          <p:nvPr/>
        </p:nvSpPr>
        <p:spPr bwMode="auto">
          <a:xfrm>
            <a:off x="5113338" y="673417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Eyava[i[f `pfEpasftl `tikarmf</a:t>
            </a:r>
          </a:p>
        </p:txBody>
      </p:sp>
      <p:sp>
        <p:nvSpPr>
          <p:cNvPr id="131184" name="Text Box 112"/>
          <p:cNvSpPr txBox="1">
            <a:spLocks noChangeArrowheads="1"/>
          </p:cNvSpPr>
          <p:nvPr/>
        </p:nvSpPr>
        <p:spPr bwMode="auto">
          <a:xfrm>
            <a:off x="5057775" y="77295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ＭＳ Ｐゴシック" pitchFamily="-107" charset="-128"/>
                <a:cs typeface="+mn-cs"/>
              </a:rPr>
              <a:t>vv. 4, 11</a:t>
            </a:r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3832225" y="304800"/>
            <a:ext cx="1285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4000" b="1">
              <a:latin typeface="Wingdings 2" pitchFamily="-107" charset="2"/>
              <a:ea typeface="+mn-ea"/>
              <a:cs typeface="+mn-cs"/>
            </a:endParaRPr>
          </a:p>
        </p:txBody>
      </p:sp>
      <p:sp>
        <p:nvSpPr>
          <p:cNvPr id="131186" name="Text Box 114"/>
          <p:cNvSpPr txBox="1">
            <a:spLocks noChangeArrowheads="1"/>
          </p:cNvSpPr>
          <p:nvPr/>
        </p:nvSpPr>
        <p:spPr bwMode="auto">
          <a:xfrm>
            <a:off x="617538" y="8167688"/>
            <a:ext cx="6286500" cy="42386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MylaiOssai" pitchFamily="2" charset="0"/>
                <a:ea typeface="ＭＳ Ｐゴシック" charset="-128"/>
                <a:cs typeface="ＭＳ Ｐゴシック" charset="-128"/>
              </a:rPr>
              <a:t>;r]fdavtak</a:t>
            </a:r>
            <a:r>
              <a:rPr lang="en-US" sz="1800" b="1">
                <a:latin typeface="Arial Rounded MT Bold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sz="1800" b="1">
                <a:latin typeface="MylaiOssai" pitchFamily="2" charset="0"/>
                <a:ea typeface="ＭＳ Ｐゴシック" charset="-128"/>
                <a:cs typeface="ＭＳ Ｐゴシック" charset="-128"/>
              </a:rPr>
              <a:t>mbfbvafkqidmiRnfT vnft kFtgfkqf</a:t>
            </a:r>
          </a:p>
        </p:txBody>
      </p:sp>
      <p:sp>
        <p:nvSpPr>
          <p:cNvPr id="131116" name="AutoShape 44" descr="30%"/>
          <p:cNvSpPr>
            <a:spLocks noChangeArrowheads="1"/>
          </p:cNvSpPr>
          <p:nvPr/>
        </p:nvSpPr>
        <p:spPr bwMode="auto">
          <a:xfrm>
            <a:off x="608013" y="433387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17" name="Text Box 45" descr="30%"/>
          <p:cNvSpPr txBox="1">
            <a:spLocks noChangeArrowheads="1"/>
          </p:cNvSpPr>
          <p:nvPr/>
        </p:nvSpPr>
        <p:spPr bwMode="auto">
          <a:xfrm>
            <a:off x="547688" y="4381500"/>
            <a:ext cx="938212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etcEla</a:t>
            </a:r>
          </a:p>
        </p:txBody>
      </p:sp>
      <p:sp>
        <p:nvSpPr>
          <p:cNvPr id="131118" name="Text Box 46" descr="30%"/>
          <p:cNvSpPr txBox="1">
            <a:spLocks noChangeArrowheads="1"/>
          </p:cNvSpPr>
          <p:nvPr/>
        </p:nvSpPr>
        <p:spPr bwMode="auto">
          <a:xfrm>
            <a:off x="534988" y="476567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kAdci nadfkqi[f cmfpvgfkqf</a:t>
            </a: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474663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ＭＳ Ｐゴシック" pitchFamily="-107" charset="-128"/>
                <a:cs typeface="+mn-cs"/>
              </a:rPr>
              <a:t>1:10</a:t>
            </a:r>
          </a:p>
        </p:txBody>
      </p:sp>
      <p:sp>
        <p:nvSpPr>
          <p:cNvPr id="131121" name="AutoShape 49" descr="30%"/>
          <p:cNvSpPr>
            <a:spLocks noChangeArrowheads="1"/>
          </p:cNvSpPr>
          <p:nvPr/>
        </p:nvSpPr>
        <p:spPr bwMode="auto">
          <a:xfrm>
            <a:off x="1514475" y="4344988"/>
            <a:ext cx="793750" cy="13731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22" name="Text Box 50" descr="30%"/>
          <p:cNvSpPr txBox="1">
            <a:spLocks noChangeArrowheads="1"/>
          </p:cNvSpPr>
          <p:nvPr/>
        </p:nvSpPr>
        <p:spPr bwMode="auto">
          <a:xfrm>
            <a:off x="1441450" y="438943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etcEla</a:t>
            </a:r>
          </a:p>
        </p:txBody>
      </p:sp>
      <p:sp>
        <p:nvSpPr>
          <p:cNvPr id="131123" name="Text Box 51" descr="30%"/>
          <p:cNvSpPr txBox="1">
            <a:spLocks noChangeArrowheads="1"/>
          </p:cNvSpPr>
          <p:nvPr/>
        </p:nvSpPr>
        <p:spPr bwMode="auto">
          <a:xfrm>
            <a:off x="1435100" y="4751388"/>
            <a:ext cx="9382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kaftftai[f vRAkyi[f naqf</a:t>
            </a:r>
            <a:r>
              <a:rPr lang="en-US" sz="1000">
                <a:solidFill>
                  <a:srgbClr val="191DF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                </a:t>
            </a:r>
          </a:p>
        </p:txBody>
      </p:sp>
      <p:sp>
        <p:nvSpPr>
          <p:cNvPr id="131124" name="Text Box 52"/>
          <p:cNvSpPr txBox="1">
            <a:spLocks noChangeArrowheads="1"/>
          </p:cNvSpPr>
          <p:nvPr/>
        </p:nvSpPr>
        <p:spPr bwMode="auto">
          <a:xfrm>
            <a:off x="1368425" y="57356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1:6</a:t>
            </a:r>
          </a:p>
        </p:txBody>
      </p:sp>
      <p:sp>
        <p:nvSpPr>
          <p:cNvPr id="131126" name="AutoShape 54" descr="30%"/>
          <p:cNvSpPr>
            <a:spLocks noChangeArrowheads="1"/>
          </p:cNvSpPr>
          <p:nvPr/>
        </p:nvSpPr>
        <p:spPr bwMode="auto">
          <a:xfrm>
            <a:off x="2433638" y="4321175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27" name="Text Box 55" descr="30%"/>
          <p:cNvSpPr txBox="1">
            <a:spLocks noChangeArrowheads="1"/>
          </p:cNvSpPr>
          <p:nvPr/>
        </p:nvSpPr>
        <p:spPr bwMode="auto">
          <a:xfrm>
            <a:off x="2360613" y="4787900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tiRcfcApyilf Enaftftiya[ oZgfK</a:t>
            </a:r>
          </a:p>
        </p:txBody>
      </p:sp>
      <p:sp>
        <p:nvSpPr>
          <p:cNvPr id="131128" name="Text Box 56" descr="30%"/>
          <p:cNvSpPr txBox="1">
            <a:spLocks noChangeArrowheads="1"/>
          </p:cNvSpPr>
          <p:nvPr/>
        </p:nvSpPr>
        <p:spPr bwMode="auto">
          <a:xfrm>
            <a:off x="2371725" y="4384675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tIEmatfEty&lt;</a:t>
            </a:r>
          </a:p>
        </p:txBody>
      </p:sp>
      <p:sp>
        <p:nvSpPr>
          <p:cNvPr id="131129" name="Text Box 57"/>
          <p:cNvSpPr txBox="1">
            <a:spLocks noChangeArrowheads="1"/>
          </p:cNvSpPr>
          <p:nvPr/>
        </p:nvSpPr>
        <p:spPr bwMode="auto">
          <a:xfrm>
            <a:off x="2309813" y="573405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2:8</a:t>
            </a:r>
          </a:p>
        </p:txBody>
      </p:sp>
      <p:sp>
        <p:nvSpPr>
          <p:cNvPr id="131131" name="AutoShape 59" descr="30%"/>
          <p:cNvSpPr>
            <a:spLocks noChangeArrowheads="1"/>
          </p:cNvSpPr>
          <p:nvPr/>
        </p:nvSpPr>
        <p:spPr bwMode="auto">
          <a:xfrm>
            <a:off x="3341688" y="4321175"/>
            <a:ext cx="793750" cy="1395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32" name="Text Box 60" descr="30%"/>
          <p:cNvSpPr txBox="1">
            <a:spLocks noChangeArrowheads="1"/>
          </p:cNvSpPr>
          <p:nvPr/>
        </p:nvSpPr>
        <p:spPr bwMode="auto">
          <a:xfrm>
            <a:off x="3246438" y="4389438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Helvetic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tIEmatfEty&lt;</a:t>
            </a:r>
          </a:p>
        </p:txBody>
      </p:sp>
      <p:sp>
        <p:nvSpPr>
          <p:cNvPr id="131133" name="Text Box 61" descr="30%"/>
          <p:cNvSpPr txBox="1">
            <a:spLocks noChangeArrowheads="1"/>
          </p:cNvSpPr>
          <p:nvPr/>
        </p:nvSpPr>
        <p:spPr bwMode="auto">
          <a:xfrm>
            <a:off x="3278188" y="4784725"/>
            <a:ext cx="938212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CviEcxtfAt katfTkfekaqfQgfkqf, etadnfT pirciy&lt;gfkqf</a:t>
            </a:r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3221038" y="5734050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1:13</a:t>
            </a:r>
          </a:p>
        </p:txBody>
      </p:sp>
      <p:sp>
        <p:nvSpPr>
          <p:cNvPr id="131136" name="AutoShape 64" descr="30%"/>
          <p:cNvSpPr>
            <a:spLocks noChangeArrowheads="1"/>
          </p:cNvSpPr>
          <p:nvPr/>
        </p:nvSpPr>
        <p:spPr bwMode="auto">
          <a:xfrm>
            <a:off x="4248150" y="4313238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37" name="Text Box 65" descr="30%"/>
          <p:cNvSpPr txBox="1">
            <a:spLocks noChangeArrowheads="1"/>
          </p:cNvSpPr>
          <p:nvPr/>
        </p:nvSpPr>
        <p:spPr bwMode="auto">
          <a:xfrm>
            <a:off x="4164013" y="4354513"/>
            <a:ext cx="938212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tItfT</a:t>
            </a:r>
          </a:p>
        </p:txBody>
      </p:sp>
      <p:sp>
        <p:nvSpPr>
          <p:cNvPr id="131138" name="Text Box 66" descr="30%"/>
          <p:cNvSpPr txBox="1">
            <a:spLocks noChangeArrowheads="1"/>
          </p:cNvSpPr>
          <p:nvPr/>
        </p:nvSpPr>
        <p:spPr bwMode="auto">
          <a:xfrm>
            <a:off x="4186238" y="4784725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YMpfpafkqi[f tKtikqf</a:t>
            </a:r>
          </a:p>
        </p:txBody>
      </p:sp>
      <p:sp>
        <p:nvSpPr>
          <p:cNvPr id="131139" name="Text Box 67"/>
          <p:cNvSpPr txBox="1">
            <a:spLocks noChangeArrowheads="1"/>
          </p:cNvSpPr>
          <p:nvPr/>
        </p:nvSpPr>
        <p:spPr bwMode="auto">
          <a:xfrm>
            <a:off x="4135438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u="sng">
                <a:latin typeface="Helvetica" pitchFamily="-107" charset="0"/>
                <a:ea typeface="+mn-ea"/>
                <a:cs typeface="+mn-cs"/>
              </a:rPr>
              <a:t>2:1-2</a:t>
            </a:r>
          </a:p>
        </p:txBody>
      </p:sp>
      <p:sp>
        <p:nvSpPr>
          <p:cNvPr id="131141" name="AutoShape 69" descr="30%"/>
          <p:cNvSpPr>
            <a:spLocks noChangeArrowheads="1"/>
          </p:cNvSpPr>
          <p:nvPr/>
        </p:nvSpPr>
        <p:spPr bwMode="auto">
          <a:xfrm>
            <a:off x="5091113" y="4325938"/>
            <a:ext cx="917575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42" name="Text Box 70" descr="30%"/>
          <p:cNvSpPr txBox="1">
            <a:spLocks noChangeArrowheads="1"/>
          </p:cNvSpPr>
          <p:nvPr/>
        </p:nvSpPr>
        <p:spPr bwMode="auto">
          <a:xfrm>
            <a:off x="5110163" y="4371975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piElEma[f</a:t>
            </a:r>
          </a:p>
        </p:txBody>
      </p:sp>
      <p:sp>
        <p:nvSpPr>
          <p:cNvPr id="131143" name="Text Box 71" descr="30%"/>
          <p:cNvSpPr txBox="1">
            <a:spLocks noChangeArrowheads="1"/>
          </p:cNvSpPr>
          <p:nvPr/>
        </p:nvSpPr>
        <p:spPr bwMode="auto">
          <a:xfrm>
            <a:off x="5016500" y="4759325"/>
            <a:ext cx="11112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kibisfTv&lt;kfKqf mbfbvafkAq "bfBekaqfQtlff</a:t>
            </a: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5056188" y="57324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Helvetica" pitchFamily="-107" charset="0"/>
                <a:ea typeface="+mn-ea"/>
                <a:cs typeface="+mn-cs"/>
              </a:rPr>
              <a:t>v.17</a:t>
            </a:r>
          </a:p>
        </p:txBody>
      </p:sp>
      <p:sp>
        <p:nvSpPr>
          <p:cNvPr id="131146" name="AutoShape 74" descr="30%"/>
          <p:cNvSpPr>
            <a:spLocks noChangeArrowheads="1"/>
          </p:cNvSpPr>
          <p:nvPr/>
        </p:nvSpPr>
        <p:spPr bwMode="auto">
          <a:xfrm>
            <a:off x="6164263" y="4322763"/>
            <a:ext cx="795337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131147" name="Text Box 75" descr="30%"/>
          <p:cNvSpPr txBox="1">
            <a:spLocks noChangeArrowheads="1"/>
          </p:cNvSpPr>
          <p:nvPr/>
        </p:nvSpPr>
        <p:spPr bwMode="auto">
          <a:xfrm>
            <a:off x="6088063" y="4373563"/>
            <a:ext cx="9398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>
                <a:latin typeface="MylaiOssai" pitchFamily="2" charset="0"/>
                <a:ea typeface="ＭＳ Ｐゴシック" charset="-128"/>
                <a:cs typeface="ＭＳ Ｐゴシック" charset="-128"/>
              </a:rPr>
              <a:t>'pieryaf</a:t>
            </a:r>
          </a:p>
        </p:txBody>
      </p:sp>
      <p:sp>
        <p:nvSpPr>
          <p:cNvPr id="131148" name="Text Box 76" descr="30%"/>
          <p:cNvSpPr txBox="1">
            <a:spLocks noChangeArrowheads="1"/>
          </p:cNvSpPr>
          <p:nvPr/>
        </p:nvSpPr>
        <p:spPr bwMode="auto">
          <a:xfrm>
            <a:off x="6100763" y="4768850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191DFF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;EyC kibisfT mikfk EpaTma[vaf</a:t>
            </a:r>
          </a:p>
        </p:txBody>
      </p: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6046788" y="574040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u="sng">
                <a:latin typeface="Helvetica" pitchFamily="-107" charset="0"/>
                <a:ea typeface="+mn-ea"/>
                <a:cs typeface="+mn-cs"/>
              </a:rPr>
              <a:t>1:4</a:t>
            </a:r>
          </a:p>
        </p:txBody>
      </p:sp>
      <p:sp>
        <p:nvSpPr>
          <p:cNvPr id="69722" name="Line 123"/>
          <p:cNvSpPr>
            <a:spLocks noChangeShapeType="1"/>
          </p:cNvSpPr>
          <p:nvPr/>
        </p:nvSpPr>
        <p:spPr bwMode="auto">
          <a:xfrm>
            <a:off x="420688" y="6096000"/>
            <a:ext cx="5675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23" name="Line 124" descr="30%"/>
          <p:cNvSpPr>
            <a:spLocks noChangeShapeType="1"/>
          </p:cNvSpPr>
          <p:nvPr/>
        </p:nvSpPr>
        <p:spPr bwMode="auto">
          <a:xfrm>
            <a:off x="6026150" y="4056063"/>
            <a:ext cx="1069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24" name="Line 126"/>
          <p:cNvSpPr>
            <a:spLocks noChangeShapeType="1"/>
          </p:cNvSpPr>
          <p:nvPr/>
        </p:nvSpPr>
        <p:spPr bwMode="auto">
          <a:xfrm>
            <a:off x="6061075" y="4048125"/>
            <a:ext cx="0" cy="208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00" name="Text Box 128"/>
          <p:cNvSpPr txBox="1">
            <a:spLocks noChangeArrowheads="1"/>
          </p:cNvSpPr>
          <p:nvPr/>
        </p:nvSpPr>
        <p:spPr bwMode="auto">
          <a:xfrm>
            <a:off x="603250" y="982663"/>
            <a:ext cx="638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kFtgfkqi[f Mkfkiy kBpfepaRqf</a:t>
            </a:r>
            <a:r>
              <a:rPr lang="en-US" sz="2800" b="1" i="1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69726" name="Text Box 130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</a:t>
            </a:r>
          </a:p>
        </p:txBody>
      </p:sp>
      <p:sp>
        <p:nvSpPr>
          <p:cNvPr id="69727" name="Text Box 136" descr="30%"/>
          <p:cNvSpPr txBox="1">
            <a:spLocks noChangeArrowheads="1"/>
          </p:cNvSpPr>
          <p:nvPr/>
        </p:nvSpPr>
        <p:spPr bwMode="auto">
          <a:xfrm>
            <a:off x="520700" y="2984500"/>
            <a:ext cx="1009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</a:rPr>
              <a:t>viCvacmf</a:t>
            </a:r>
          </a:p>
        </p:txBody>
      </p:sp>
      <p:sp>
        <p:nvSpPr>
          <p:cNvPr id="104" name="Text Box 37" descr="30%"/>
          <p:cNvSpPr txBox="1">
            <a:spLocks noChangeArrowheads="1"/>
          </p:cNvSpPr>
          <p:nvPr/>
        </p:nvSpPr>
        <p:spPr bwMode="auto">
          <a:xfrm>
            <a:off x="584200" y="3657600"/>
            <a:ext cx="749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u="sng">
                <a:latin typeface="Helvetica" pitchFamily="-107" charset="0"/>
                <a:ea typeface="ＭＳ Ｐゴシック" pitchFamily="-107" charset="-128"/>
                <a:cs typeface="+mn-cs"/>
              </a:rPr>
              <a:t>1:17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endParaRPr lang="en-US" sz="900"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2357438" y="647700"/>
            <a:ext cx="4786312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3832225" y="304800"/>
            <a:ext cx="1285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4000" b="1">
              <a:latin typeface="Wingdings 2" pitchFamily="-107" charset="2"/>
              <a:ea typeface="+mn-ea"/>
              <a:cs typeface="+mn-cs"/>
            </a:endParaRPr>
          </a:p>
        </p:txBody>
      </p:sp>
      <p:sp>
        <p:nvSpPr>
          <p:cNvPr id="202847" name="Text Box 95"/>
          <p:cNvSpPr txBox="1">
            <a:spLocks noChangeArrowheads="1"/>
          </p:cNvSpPr>
          <p:nvPr/>
        </p:nvSpPr>
        <p:spPr bwMode="auto">
          <a:xfrm>
            <a:off x="1971675" y="728663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EmLmf “kFtgfkqi[f” kBpfepaRqf</a:t>
            </a:r>
            <a:r>
              <a:rPr lang="en-US" sz="2000" b="1" i="1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71686" name="Text Box 96"/>
          <p:cNvSpPr txBox="1">
            <a:spLocks noChangeArrowheads="1"/>
          </p:cNvSpPr>
          <p:nvPr/>
        </p:nvSpPr>
        <p:spPr bwMode="auto">
          <a:xfrm>
            <a:off x="6542088" y="95250"/>
            <a:ext cx="6905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26a</a:t>
            </a:r>
          </a:p>
        </p:txBody>
      </p:sp>
      <p:sp>
        <p:nvSpPr>
          <p:cNvPr id="71687" name="Text Box 98"/>
          <p:cNvSpPr txBox="1">
            <a:spLocks noChangeArrowheads="1"/>
          </p:cNvSpPr>
          <p:nvPr/>
        </p:nvSpPr>
        <p:spPr bwMode="auto">
          <a:xfrm>
            <a:off x="339725" y="4310063"/>
            <a:ext cx="31988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'Epciyaf</a:t>
            </a:r>
            <a:r>
              <a:rPr lang="en-US" sz="900" b="1">
                <a:latin typeface="Arial Rounded MT Bold" charset="0"/>
              </a:rPr>
              <a:t> 1:3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nmfMAdy kaftftrakiy ;EyC kibisfTvi[f pitavakiy Etv{kfK sfEtatftirmf, `vaf kibisfTv&lt;kfKqf u[f[tgfkqiEq ~vikfKaiy ckl ~cIafvattfti[aLmf nmfAm ~cIafvtitftiRkfkibaaf</a:t>
            </a:r>
          </a:p>
        </p:txBody>
      </p:sp>
      <p:sp>
        <p:nvSpPr>
          <p:cNvPr id="71688" name="Text Box 99"/>
          <p:cNvSpPr txBox="1">
            <a:spLocks noChangeArrowheads="1"/>
          </p:cNvSpPr>
          <p:nvPr/>
        </p:nvSpPr>
        <p:spPr bwMode="auto">
          <a:xfrm>
            <a:off x="339725" y="3702050"/>
            <a:ext cx="3306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klatftiyaf</a:t>
            </a:r>
            <a:r>
              <a:rPr lang="en-US" sz="900" b="1">
                <a:latin typeface="Arial Rounded MT Bold" charset="0"/>
              </a:rPr>
              <a:t> 3:2</a:t>
            </a:r>
            <a:r>
              <a:rPr lang="en-US" sz="900">
                <a:latin typeface="Arial Rounded MT Bold" charset="0"/>
              </a:rPr>
              <a:t>                                                                         </a:t>
            </a:r>
            <a:r>
              <a:rPr lang="en-US" sz="900"/>
              <a:t>o[fAbmatftirmf ugfkqidtftilf `biyviRmfp&lt;kiEb[f</a:t>
            </a:r>
            <a:r>
              <a:rPr lang="en-US" sz="900">
                <a:latin typeface="Courier New" charset="0"/>
              </a:rPr>
              <a:t>:</a:t>
            </a:r>
            <a:r>
              <a:rPr lang="en-US" sz="900"/>
              <a:t>niyaypfpirma]tfti[f kiaiAykqi[aElEya, viCvackf Ekqfviti[aElEya, 'ti[aEl ~viAypf epbfIafkqf?</a:t>
            </a:r>
            <a:endParaRPr lang="en-US" sz="900">
              <a:latin typeface="Courier New" charset="0"/>
            </a:endParaRPr>
          </a:p>
        </p:txBody>
      </p:sp>
      <p:sp>
        <p:nvSpPr>
          <p:cNvPr id="71689" name="Text Box 100"/>
          <p:cNvSpPr txBox="1">
            <a:spLocks noChangeArrowheads="1"/>
          </p:cNvSpPr>
          <p:nvPr/>
        </p:nvSpPr>
        <p:spPr bwMode="auto">
          <a:xfrm>
            <a:off x="344488" y="2954338"/>
            <a:ext cx="35448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2 </a:t>
            </a:r>
            <a:r>
              <a:rPr lang="en-US" sz="900" b="1"/>
              <a:t>ekaainftiyaf</a:t>
            </a:r>
            <a:r>
              <a:rPr lang="en-US" sz="900" b="1">
                <a:latin typeface="Arial Rounded MT Bold" charset="0"/>
              </a:rPr>
              <a:t> 12:9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`tbfK `vaf </a:t>
            </a:r>
            <a:r>
              <a:rPr lang="en-US" sz="900">
                <a:latin typeface="Courier New" charset="0"/>
              </a:rPr>
              <a:t>: </a:t>
            </a:r>
            <a:r>
              <a:rPr lang="en-US" sz="900"/>
              <a:t>'[f kiRAp u[kfKpfEpaTmf</a:t>
            </a:r>
            <a:r>
              <a:rPr lang="en-US" sz="900">
                <a:latin typeface="Courier New" charset="0"/>
              </a:rPr>
              <a:t>;</a:t>
            </a:r>
            <a:r>
              <a:rPr lang="en-US" sz="900"/>
              <a:t>plvI[tftiEl '[f plmf p&gt;r]mayf viqgfKmf '[fbaaf. ~Akyalf, kibisfTvi[f vlflAm '[fEmlf tgfKmfpF, '[f plvI[gkAqkgfKbitfT na[f mikv&lt;mf cnfEtaxmayf Em[fAmparadfDEv[f</a:t>
            </a:r>
            <a:endParaRPr lang="en-US" sz="900">
              <a:latin typeface="Courier New" charset="0"/>
            </a:endParaRPr>
          </a:p>
        </p:txBody>
      </p:sp>
      <p:sp>
        <p:nvSpPr>
          <p:cNvPr id="71690" name="Text Box 101"/>
          <p:cNvSpPr txBox="1">
            <a:spLocks noChangeArrowheads="1"/>
          </p:cNvSpPr>
          <p:nvPr/>
        </p:nvSpPr>
        <p:spPr bwMode="auto">
          <a:xfrm>
            <a:off x="349250" y="4987925"/>
            <a:ext cx="31257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pilipfpiyaf</a:t>
            </a:r>
            <a:r>
              <a:rPr lang="en-US" sz="900" b="1">
                <a:latin typeface="Arial Rounded MT Bold" charset="0"/>
              </a:rPr>
              <a:t> 4:4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kaftftRkfKqf 'pfEpaZTmf cnfEtaxmayiRgfkqf. cnfEtaxmayiRgfkqf '[fB mBpFy&lt;mf ecalfLkiEb[f</a:t>
            </a:r>
            <a:endParaRPr lang="en-US" sz="900">
              <a:latin typeface="Arial Rounded MT Bold" charset="0"/>
            </a:endParaRPr>
          </a:p>
        </p:txBody>
      </p:sp>
      <p:sp>
        <p:nvSpPr>
          <p:cNvPr id="71691" name="Text Box 102"/>
          <p:cNvSpPr txBox="1">
            <a:spLocks noChangeArrowheads="1"/>
          </p:cNvSpPr>
          <p:nvPr/>
        </p:nvSpPr>
        <p:spPr bwMode="auto">
          <a:xfrm>
            <a:off x="339725" y="5449888"/>
            <a:ext cx="3287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ekaEkaecyaf</a:t>
            </a:r>
            <a:r>
              <a:rPr lang="en-US" sz="900" b="1">
                <a:latin typeface="Arial Rounded MT Bold" charset="0"/>
              </a:rPr>
              <a:t> 2:10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>
                <a:latin typeface="Arial Rounded MT Bold" charset="0"/>
              </a:rPr>
              <a:t>…</a:t>
            </a:r>
            <a:r>
              <a:rPr lang="en-US" sz="900"/>
              <a:t>EmLmf ckl TArtft[gfkQkfKmf `tikartfTkfKmf tAlvrayiRkfkib `vRkfKqf nIgfkqf paip&gt;r]MqfqvafkqayiRkfkibIkqf</a:t>
            </a:r>
          </a:p>
        </p:txBody>
      </p:sp>
      <p:sp>
        <p:nvSpPr>
          <p:cNvPr id="71692" name="Text Box 103"/>
          <p:cNvSpPr txBox="1">
            <a:spLocks noChangeArrowheads="1"/>
          </p:cNvSpPr>
          <p:nvPr/>
        </p:nvSpPr>
        <p:spPr bwMode="auto">
          <a:xfrm>
            <a:off x="344488" y="2051050"/>
            <a:ext cx="3644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1 </a:t>
            </a:r>
            <a:r>
              <a:rPr lang="en-US" sz="900" b="1"/>
              <a:t>ekaainftiyaf</a:t>
            </a:r>
            <a:r>
              <a:rPr lang="en-US" sz="900" b="1">
                <a:latin typeface="Arial Rounded MT Bold" charset="0"/>
              </a:rPr>
              <a:t> 1:2</a:t>
            </a:r>
          </a:p>
          <a:p>
            <a:pPr algn="l"/>
            <a:r>
              <a:rPr lang="en-US" sz="900"/>
              <a:t>ekaainfTviEl kibisfT ;EyCv&lt;kfKqf paiCtftmakfkpfpdfdvafkqay&lt;mf, paiCtftva[fkqaKmfpF `Azkfkpfpdfdvafkqay&lt;miRkfkib Etv{Ady cApkfKmf, 'gkQkfKmf tgfkQkfKmf ~]fdvrayirkfkib nmfMAdy kaftftrakiy ;EyC kibisfTvi[f namtfAt 'gfKmf etaZTekaqfQkib `A[vRkfKmf 'ZTkibtavT</a:t>
            </a:r>
          </a:p>
        </p:txBody>
      </p:sp>
      <p:sp>
        <p:nvSpPr>
          <p:cNvPr id="71693" name="Text Box 104"/>
          <p:cNvSpPr txBox="1">
            <a:spLocks noChangeArrowheads="1"/>
          </p:cNvSpPr>
          <p:nvPr/>
        </p:nvSpPr>
        <p:spPr bwMode="auto">
          <a:xfrm>
            <a:off x="349250" y="1430338"/>
            <a:ext cx="35194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Eramaf</a:t>
            </a:r>
            <a:r>
              <a:rPr lang="en-US" sz="900" b="1">
                <a:latin typeface="Arial Rounded MT Bold" charset="0"/>
              </a:rPr>
              <a:t> 1:17</a:t>
            </a:r>
          </a:p>
          <a:p>
            <a:pPr algn="l"/>
            <a:r>
              <a:rPr lang="en-US" sz="900"/>
              <a:t>viCvactfti[aEl nItima[f piAzpfpa[f '[fB 'ZtiyiRkfkibpF viCvactfti[alf u]fdaKmf EtvnIti viCvactftibfek[fB `nftcf Cviecxtfti[alf evqipfpDtftpfpDkibT</a:t>
            </a:r>
          </a:p>
          <a:p>
            <a:pPr algn="l"/>
            <a:endParaRPr lang="en-US" sz="900">
              <a:latin typeface="Arial Rounded MT Bold" charset="0"/>
            </a:endParaRPr>
          </a:p>
          <a:p>
            <a:pPr algn="l"/>
            <a:endParaRPr lang="en-US" sz="900">
              <a:latin typeface="Arial Rounded MT Bold" charset="0"/>
            </a:endParaRPr>
          </a:p>
          <a:p>
            <a:pPr algn="l"/>
            <a:endParaRPr lang="en-US" sz="900">
              <a:latin typeface="Arial Rounded MT Bold" charset="0"/>
            </a:endParaRPr>
          </a:p>
        </p:txBody>
      </p:sp>
      <p:sp>
        <p:nvSpPr>
          <p:cNvPr id="71694" name="Text Box 105"/>
          <p:cNvSpPr txBox="1">
            <a:spLocks noChangeArrowheads="1"/>
          </p:cNvSpPr>
          <p:nvPr/>
        </p:nvSpPr>
        <p:spPr bwMode="auto">
          <a:xfrm>
            <a:off x="3986213" y="1919288"/>
            <a:ext cx="33512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piElEma[f </a:t>
            </a:r>
            <a:r>
              <a:rPr lang="en-US" sz="900" b="1">
                <a:latin typeface="Arial Rounded MT Bold" charset="0"/>
              </a:rPr>
              <a:t>17-18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~tlalf, nIaf '[fA[ umfEmaEd _kfkiyma[ve[[fB ']f]i[alf, '[fA[ "bfBkfekaqfvTEpalf `vA[y&lt;mf "bfBekaqfQmf. `v[f umkfK yaetaR `niyawfecyftTmf, umfmidtftilf kd[fpdfdTmf u]fda[alf, `At '[f k]kfkiEl AvtfTkfekaqfQmf</a:t>
            </a:r>
          </a:p>
        </p:txBody>
      </p:sp>
      <p:sp>
        <p:nvSpPr>
          <p:cNvPr id="71695" name="Text Box 106"/>
          <p:cNvSpPr txBox="1">
            <a:spLocks noChangeArrowheads="1"/>
          </p:cNvSpPr>
          <p:nvPr/>
        </p:nvSpPr>
        <p:spPr bwMode="auto">
          <a:xfrm>
            <a:off x="312738" y="7508875"/>
            <a:ext cx="29257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1 </a:t>
            </a:r>
            <a:r>
              <a:rPr lang="en-US" sz="900" b="1"/>
              <a:t>tIEmatfEty&lt;</a:t>
            </a:r>
            <a:r>
              <a:rPr lang="en-US" sz="900" b="1">
                <a:latin typeface="Arial Rounded MT Bold" charset="0"/>
              </a:rPr>
              <a:t> 2:8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I`[fbiy&lt;mf p&lt;Rxafkqf EkapMmf tafkfkMmilflamlf paiCtftma[ AkkAq uyaftfti, 'lfla ;dgfkqiEly&lt;mf ejpmf p]f]Ev]fem[fB viRmfp&lt;kiEb[f.</a:t>
            </a:r>
          </a:p>
        </p:txBody>
      </p:sp>
      <p:sp>
        <p:nvSpPr>
          <p:cNvPr id="71696" name="Text Box 107"/>
          <p:cNvSpPr txBox="1">
            <a:spLocks noChangeArrowheads="1"/>
          </p:cNvSpPr>
          <p:nvPr/>
        </p:nvSpPr>
        <p:spPr bwMode="auto">
          <a:xfrm>
            <a:off x="339725" y="6683375"/>
            <a:ext cx="32813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2 </a:t>
            </a:r>
            <a:r>
              <a:rPr lang="en-US" sz="900" b="1"/>
              <a:t>etcEla[ikfEkyaf </a:t>
            </a:r>
            <a:r>
              <a:rPr lang="en-US" sz="900" b="1">
                <a:latin typeface="Arial Rounded MT Bold" charset="0"/>
              </a:rPr>
              <a:t>1:6</a:t>
            </a:r>
            <a:r>
              <a:rPr lang="en-US" sz="900">
                <a:latin typeface="Arial Rounded MT Bold" charset="0"/>
              </a:rPr>
              <a:t>                              </a:t>
            </a:r>
          </a:p>
          <a:p>
            <a:pPr algn="l"/>
            <a:r>
              <a:rPr lang="en-US" sz="900"/>
              <a:t>ugfkAq uptftirvpfpDtfTkibvafkQkfK uptftrvtfAty&lt;mf, uptftirvpfpDkib ugfkQkfK </a:t>
            </a:r>
            <a:r>
              <a:rPr lang="ja-JP" altLang="en-US" sz="900"/>
              <a:t>“</a:t>
            </a:r>
            <a:endParaRPr lang="en-US" altLang="ja-JP" sz="900"/>
          </a:p>
          <a:p>
            <a:pPr algn="l"/>
            <a:r>
              <a:rPr lang="en-US" sz="900"/>
              <a:t>'gfkEqaEdPd ;AqpfpaBtAly&lt;mf pirtipl[aktf ekaDpfpT Etv{kfK nItiyayiRkfkibEt.</a:t>
            </a:r>
          </a:p>
        </p:txBody>
      </p:sp>
      <p:sp>
        <p:nvSpPr>
          <p:cNvPr id="71697" name="Text Box 108"/>
          <p:cNvSpPr txBox="1">
            <a:spLocks noChangeArrowheads="1"/>
          </p:cNvSpPr>
          <p:nvPr/>
        </p:nvSpPr>
        <p:spPr bwMode="auto">
          <a:xfrm>
            <a:off x="319088" y="6011863"/>
            <a:ext cx="30019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1 </a:t>
            </a:r>
            <a:r>
              <a:rPr lang="en-US" sz="900" b="1"/>
              <a:t>etcEla[ikfEkyaf</a:t>
            </a:r>
            <a:r>
              <a:rPr lang="en-US" sz="900" b="1">
                <a:latin typeface="Arial Rounded MT Bold" charset="0"/>
              </a:rPr>
              <a:t> 1:10</a:t>
            </a:r>
            <a:r>
              <a:rPr lang="en-US" sz="900">
                <a:latin typeface="Arial Rounded MT Bold" charset="0"/>
              </a:rPr>
              <a:t>                              </a:t>
            </a:r>
          </a:p>
          <a:p>
            <a:pPr algn="l"/>
            <a:r>
              <a:rPr lang="en-US" sz="900"/>
              <a:t>;EyC prElaktftiliRnfT vRvAt nIgfkqf 'tiafpaaftfTlfeka]fFRkfkibAty&lt;mf `bivikfkibaafkEq.</a:t>
            </a:r>
          </a:p>
        </p:txBody>
      </p:sp>
      <p:sp>
        <p:nvSpPr>
          <p:cNvPr id="71698" name="Text Box 109"/>
          <p:cNvSpPr txBox="1">
            <a:spLocks noChangeArrowheads="1"/>
          </p:cNvSpPr>
          <p:nvPr/>
        </p:nvSpPr>
        <p:spPr bwMode="auto">
          <a:xfrm>
            <a:off x="3986213" y="1117600"/>
            <a:ext cx="3298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tItfT</a:t>
            </a:r>
            <a:r>
              <a:rPr lang="en-US" sz="900" b="1">
                <a:latin typeface="Arial Rounded MT Bold" charset="0"/>
              </a:rPr>
              <a:t>2:1-2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nIEya ~Erakfkima[ upEtctfTkfEkabfbAvkAqpf EpC. MtiafvyTqfq p&lt;Rxafkqf jakfkirAty&lt;qfqvafkQmf, nlfElaZkfkMqfqvafkQmf, etqinft p&lt;tftiy&lt;qfqvafkQmf, viCvatftiLmf `[fpiLmf epaBAmyiLmf ~ErakfkiyMqfqvafkQmayiRkfKpF p&lt;tftiecalfL</a:t>
            </a:r>
            <a:endParaRPr lang="en-US" sz="900">
              <a:latin typeface="Arial Rounded MT Bold" charset="0"/>
            </a:endParaRPr>
          </a:p>
        </p:txBody>
      </p:sp>
      <p:sp>
        <p:nvSpPr>
          <p:cNvPr id="71699" name="Text Box 110"/>
          <p:cNvSpPr txBox="1">
            <a:spLocks noChangeArrowheads="1"/>
          </p:cNvSpPr>
          <p:nvPr/>
        </p:nvSpPr>
        <p:spPr bwMode="auto">
          <a:xfrm>
            <a:off x="325438" y="8094663"/>
            <a:ext cx="3194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2 </a:t>
            </a:r>
            <a:r>
              <a:rPr lang="en-US" sz="900" b="1"/>
              <a:t>tIEmatfEty&lt;</a:t>
            </a:r>
            <a:r>
              <a:rPr lang="en-US" sz="900" b="1">
                <a:latin typeface="Arial Rounded MT Bold" charset="0"/>
              </a:rPr>
              <a:t> 1:13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nI kibisfT ;EyCAvpfpbfBmf viCvavtfEtaDmf `[fEpaDmf '[f[idtftilf EkdfFRkfkib ~Erakfkiyma[ vc[gfkqi[f cdfdtfAtkf Akkfkeka]fFR.</a:t>
            </a:r>
          </a:p>
        </p:txBody>
      </p:sp>
      <p:sp>
        <p:nvSpPr>
          <p:cNvPr id="71700" name="Text Box 111"/>
          <p:cNvSpPr txBox="1">
            <a:spLocks noChangeArrowheads="1"/>
          </p:cNvSpPr>
          <p:nvPr/>
        </p:nvSpPr>
        <p:spPr bwMode="auto">
          <a:xfrm>
            <a:off x="3997325" y="7758113"/>
            <a:ext cx="33563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y&gt;ta</a:t>
            </a:r>
            <a:r>
              <a:rPr lang="en-US" sz="900" b="1">
                <a:latin typeface="Arial Rounded MT Bold" charset="0"/>
              </a:rPr>
              <a:t>: vs. 20-21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nIgfkEqa piaiyma[vafkEq, ugfkqf mka paiCtftma[ viCvactfti[eEmlf ugfkAq  uBtipfpDtftikfeka]fD, paiCtft ~vikkfKqf ejpmfp]f]I, Etv{Ady `[fpiEl ugfkAqkf katfTkfeka]fD nitftiy jIv{kfEkTvak nmfMAdy kaftftrakiy ;EyCkfkibisfTvi{Ady ;rkfktfAtpfepbkf katftiRgfkqf.</a:t>
            </a:r>
          </a:p>
        </p:txBody>
      </p:sp>
      <p:sp>
        <p:nvSpPr>
          <p:cNvPr id="71701" name="Text Box 112"/>
          <p:cNvSpPr txBox="1">
            <a:spLocks noChangeArrowheads="1"/>
          </p:cNvSpPr>
          <p:nvPr/>
        </p:nvSpPr>
        <p:spPr bwMode="auto">
          <a:xfrm>
            <a:off x="3992563" y="6942138"/>
            <a:ext cx="33099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3 </a:t>
            </a:r>
            <a:r>
              <a:rPr lang="en-US" sz="900" b="1"/>
              <a:t>Eyava[f</a:t>
            </a:r>
            <a:r>
              <a:rPr lang="en-US" sz="900" b="1">
                <a:latin typeface="Arial Rounded MT Bold" charset="0"/>
              </a:rPr>
              <a:t> vs 4; 11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'[f piqfAqkqf ctftiytftiEl ndkfkibaafkqf '[fB EkqfvipfpDkib cnfEtaxtftiLmf `tikma[ cnfEtaxmf '[kfK ;lfAl. Piaiyma[vE[, nI tIAmya[Atpf pi[fpbfbamlf, n[fAmya[Atpf pi[fmbfB, n[fAmecyfkibv[f Etv[alf u]fdayiRkfkiba[f, tIAmecyfkibv[f EtvA[kf ka]vilfAl</a:t>
            </a:r>
          </a:p>
        </p:txBody>
      </p:sp>
      <p:sp>
        <p:nvSpPr>
          <p:cNvPr id="71702" name="Text Box 113"/>
          <p:cNvSpPr txBox="1">
            <a:spLocks noChangeArrowheads="1"/>
          </p:cNvSpPr>
          <p:nvPr/>
        </p:nvSpPr>
        <p:spPr bwMode="auto">
          <a:xfrm>
            <a:off x="4032250" y="6329363"/>
            <a:ext cx="32623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2 </a:t>
            </a:r>
            <a:r>
              <a:rPr lang="en-US" sz="900" b="1"/>
              <a:t>Eyava[f</a:t>
            </a:r>
            <a:r>
              <a:rPr lang="en-US" sz="900" b="1">
                <a:latin typeface="Arial Rounded MT Bold" charset="0"/>
              </a:rPr>
              <a:t> v.3</a:t>
            </a:r>
            <a:r>
              <a:rPr lang="en-US" sz="900">
                <a:latin typeface="Arial Rounded MT Bold" charset="0"/>
              </a:rPr>
              <a:t> </a:t>
            </a:r>
          </a:p>
          <a:p>
            <a:pPr algn="l"/>
            <a:r>
              <a:rPr lang="en-US" sz="900"/>
              <a:t>Pitavikiy Etv{Lmf pitavi[f Kmar[ayiRkfkib kaftftrakiy ;EyCkibisfTvi[aLmf, kiRApy&lt;mf ;rkfkMmf cmata[Mmf, ctftiytfEtaDmf `[fEpaDgfPd ugfkEqaFRpfptak.</a:t>
            </a:r>
          </a:p>
        </p:txBody>
      </p:sp>
      <p:sp>
        <p:nvSpPr>
          <p:cNvPr id="71703" name="Text Box 114"/>
          <p:cNvSpPr txBox="1">
            <a:spLocks noChangeArrowheads="1"/>
          </p:cNvSpPr>
          <p:nvPr/>
        </p:nvSpPr>
        <p:spPr bwMode="auto">
          <a:xfrm>
            <a:off x="4019550" y="5683250"/>
            <a:ext cx="3255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1 </a:t>
            </a:r>
            <a:r>
              <a:rPr lang="en-US" sz="900" b="1"/>
              <a:t>Eyava[f </a:t>
            </a:r>
            <a:r>
              <a:rPr lang="en-US" sz="900" b="1">
                <a:latin typeface="Arial Rounded MT Bold" charset="0"/>
              </a:rPr>
              <a:t> 5:13</a:t>
            </a:r>
            <a:r>
              <a:rPr lang="en-US" sz="900">
                <a:latin typeface="Arial Rounded MT Bold" charset="0"/>
              </a:rPr>
              <a:t> </a:t>
            </a:r>
          </a:p>
          <a:p>
            <a:pPr algn="l"/>
            <a:r>
              <a:rPr lang="en-US" sz="900"/>
              <a:t>ugfkQkfK nitftiyjIv[f u]fed[fB nIgfkqf `biyv&lt;mf, EtvKmar{Ady namtfti[f Emlf nIgfkqf viCvamayiRkfkv&lt;mf, EtvKmar{Ady namtfti[f Emlf viCvacmayiRkfkib ugfkQkfK ;Avkqf 'ZtiyiRkfkiEb[f</a:t>
            </a:r>
          </a:p>
        </p:txBody>
      </p:sp>
      <p:sp>
        <p:nvSpPr>
          <p:cNvPr id="71704" name="Text Box 115"/>
          <p:cNvSpPr txBox="1">
            <a:spLocks noChangeArrowheads="1"/>
          </p:cNvSpPr>
          <p:nvPr/>
        </p:nvSpPr>
        <p:spPr bwMode="auto">
          <a:xfrm>
            <a:off x="4003675" y="4730750"/>
            <a:ext cx="31416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2 </a:t>
            </a:r>
            <a:r>
              <a:rPr lang="en-US" sz="900" b="1"/>
              <a:t>EpTR</a:t>
            </a:r>
            <a:r>
              <a:rPr lang="en-US" sz="900" b="1">
                <a:latin typeface="Arial Rounded MT Bold" charset="0"/>
              </a:rPr>
              <a:t> 2:1</a:t>
            </a:r>
            <a:r>
              <a:rPr lang="en-US" sz="900">
                <a:latin typeface="Arial Rounded MT Bold" charset="0"/>
              </a:rPr>
              <a:t>    </a:t>
            </a:r>
          </a:p>
          <a:p>
            <a:pPr algn="l"/>
            <a:r>
              <a:rPr lang="en-US" sz="900"/>
              <a:t>kqfqtftIaftfttaicikQmf j[gfkQkfkqfEq ;Rnftaafkqf, `pfpFEy ufgkQkfKqfQmf kqfqpfEpatkqfkqf ;Rpfpaafkqf. `vafkqf EkdfDkfEkTva[ Ectpfp&lt;rdfDkAqtf tnftirmayf NAzypfp]f]I, tfgkAqkf kirytfTkfKkfeka]fd ~]fdvAr mBtlitfT, tgfkQkfKtf tIvirma[ `ziAy vRvitfTkfekaqfQvaafkqf</a:t>
            </a:r>
          </a:p>
        </p:txBody>
      </p:sp>
      <p:sp>
        <p:nvSpPr>
          <p:cNvPr id="71705" name="Text Box 116"/>
          <p:cNvSpPr txBox="1">
            <a:spLocks noChangeArrowheads="1"/>
          </p:cNvSpPr>
          <p:nvPr/>
        </p:nvSpPr>
        <p:spPr bwMode="auto">
          <a:xfrm>
            <a:off x="4002088" y="3892550"/>
            <a:ext cx="31432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>
                <a:latin typeface="Arial Rounded MT Bold" charset="0"/>
              </a:rPr>
              <a:t>1 </a:t>
            </a:r>
            <a:r>
              <a:rPr lang="en-US" sz="900" b="1"/>
              <a:t>EpTR</a:t>
            </a:r>
            <a:r>
              <a:rPr lang="en-US" sz="900" b="1">
                <a:latin typeface="Arial Rounded MT Bold" charset="0"/>
              </a:rPr>
              <a:t> 2:7</a:t>
            </a:r>
            <a:endParaRPr lang="en-US" sz="900">
              <a:latin typeface="Arial Rounded MT Bold" charset="0"/>
            </a:endParaRPr>
          </a:p>
          <a:p>
            <a:pPr algn="l"/>
            <a:r>
              <a:rPr lang="en-US" sz="900"/>
              <a:t>~Akyalf viCvacikfkib ugfkQkfK `T viAlEybpfepbfbT, kIzfpfpFyamliRkfkibvafkQkfEka kdfDkibvafkqalf, tqfqpfpdfd pirta[ YMAlkfklflakiy `nftkf klf ;dBtbfEkTvak klfLmf viZtbfEkTva[ k[fmAly&lt;mayibfB.</a:t>
            </a:r>
          </a:p>
        </p:txBody>
      </p:sp>
      <p:sp>
        <p:nvSpPr>
          <p:cNvPr id="71706" name="Text Box 117"/>
          <p:cNvSpPr txBox="1">
            <a:spLocks noChangeArrowheads="1"/>
          </p:cNvSpPr>
          <p:nvPr/>
        </p:nvSpPr>
        <p:spPr bwMode="auto">
          <a:xfrm>
            <a:off x="3997325" y="3460750"/>
            <a:ext cx="32702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yakfEkap&lt;</a:t>
            </a:r>
            <a:r>
              <a:rPr lang="en-US" sz="900" b="1">
                <a:latin typeface="Arial Rounded MT Bold" charset="0"/>
              </a:rPr>
              <a:t> 2:26</a:t>
            </a:r>
            <a:r>
              <a:rPr lang="en-US" sz="900">
                <a:latin typeface="Arial Rounded MT Bold" charset="0"/>
              </a:rPr>
              <a:t>                                                                              </a:t>
            </a:r>
            <a:r>
              <a:rPr lang="en-US" sz="900"/>
              <a:t>`pfpFEy, ~viyilflat caIrmf ectfttayiRkfkibTEpal, kiaiAykqilflat viCvacMmf ectftatayiRkfkibT</a:t>
            </a:r>
          </a:p>
        </p:txBody>
      </p:sp>
      <p:sp>
        <p:nvSpPr>
          <p:cNvPr id="71707" name="Text Box 118"/>
          <p:cNvSpPr txBox="1">
            <a:spLocks noChangeArrowheads="1"/>
          </p:cNvSpPr>
          <p:nvPr/>
        </p:nvSpPr>
        <p:spPr bwMode="auto">
          <a:xfrm>
            <a:off x="4033838" y="2921000"/>
            <a:ext cx="307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900" b="1"/>
              <a:t>'pieryaf</a:t>
            </a:r>
            <a:r>
              <a:rPr lang="en-US" sz="900" b="1">
                <a:latin typeface="Arial Rounded MT Bold" charset="0"/>
              </a:rPr>
              <a:t> 1:4</a:t>
            </a:r>
            <a:r>
              <a:rPr lang="en-US" sz="900">
                <a:latin typeface="Arial Rounded MT Bold" charset="0"/>
              </a:rPr>
              <a:t>  </a:t>
            </a:r>
          </a:p>
          <a:p>
            <a:pPr algn="l"/>
            <a:r>
              <a:rPr lang="en-US" sz="900"/>
              <a:t>;vaf EtvTatArpfpaafkfkiLmf 'vfvqv&lt;viEcxitft namtfAtcf CtnftaitfTkfeka]fdaEra, `vfvqv&lt; `tikmayf `vafkqiLmf Em[fAmy&lt;qfqvra[aaf.</a:t>
            </a:r>
          </a:p>
        </p:txBody>
      </p:sp>
      <p:sp>
        <p:nvSpPr>
          <p:cNvPr id="71708" name="Text Box 125"/>
          <p:cNvSpPr txBox="1">
            <a:spLocks noChangeArrowheads="1"/>
          </p:cNvSpPr>
          <p:nvPr/>
        </p:nvSpPr>
        <p:spPr bwMode="auto">
          <a:xfrm>
            <a:off x="322263" y="1177925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1200" baseline="-25000">
              <a:latin typeface="Comic Sans MS" charset="0"/>
            </a:endParaRPr>
          </a:p>
        </p:txBody>
      </p:sp>
      <p:sp>
        <p:nvSpPr>
          <p:cNvPr id="71709" name="Text Box 126"/>
          <p:cNvSpPr txBox="1">
            <a:spLocks noChangeArrowheads="1"/>
          </p:cNvSpPr>
          <p:nvPr/>
        </p:nvSpPr>
        <p:spPr bwMode="auto">
          <a:xfrm>
            <a:off x="615950" y="1106488"/>
            <a:ext cx="287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/>
              <a:t>pv&lt;li[f kFtmf</a:t>
            </a:r>
          </a:p>
        </p:txBody>
      </p:sp>
      <p:sp>
        <p:nvSpPr>
          <p:cNvPr id="71710" name="Text Box 127"/>
          <p:cNvSpPr txBox="1">
            <a:spLocks noChangeArrowheads="1"/>
          </p:cNvSpPr>
          <p:nvPr/>
        </p:nvSpPr>
        <p:spPr bwMode="auto">
          <a:xfrm>
            <a:off x="3919538" y="2725738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/>
              <a:t>mbfbvafkqidmiRnfT vnft kFtgfkqf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7"/>
          <p:cNvSpPr txBox="1">
            <a:spLocks noChangeArrowheads="1"/>
          </p:cNvSpPr>
          <p:nvPr/>
        </p:nvSpPr>
        <p:spPr bwMode="auto">
          <a:xfrm>
            <a:off x="6446838" y="87313"/>
            <a:ext cx="7540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27</a:t>
            </a:r>
          </a:p>
        </p:txBody>
      </p:sp>
      <p:sp>
        <p:nvSpPr>
          <p:cNvPr id="73730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10"/>
          <p:cNvSpPr>
            <a:spLocks noChangeArrowheads="1"/>
          </p:cNvSpPr>
          <p:nvPr/>
        </p:nvSpPr>
        <p:spPr bwMode="auto">
          <a:xfrm>
            <a:off x="1009650" y="676275"/>
            <a:ext cx="58785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r" eaLnBrk="0" hangingPunct="0"/>
            <a:r>
              <a:rPr lang="en-US" b="1" i="1">
                <a:solidFill>
                  <a:srgbClr val="FF0000"/>
                </a:solidFill>
              </a:rPr>
              <a:t>`pfEpasftlaf Eyava[idmiRnfT</a:t>
            </a:r>
            <a:r>
              <a:rPr lang="en-US" b="1" i="1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sp>
        <p:nvSpPr>
          <p:cNvPr id="73732" name="Rectangle 18"/>
          <p:cNvSpPr>
            <a:spLocks noChangeArrowheads="1"/>
          </p:cNvSpPr>
          <p:nvPr/>
        </p:nvSpPr>
        <p:spPr bwMode="auto">
          <a:xfrm>
            <a:off x="828675" y="2370138"/>
            <a:ext cx="28971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b="1"/>
              <a:t>kFtgfkqf                                       MtftiArkqf                                         'kfkaqgfkqf                                       klcgfkqf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b="1"/>
              <a:t>viCvastfAt vidfd cAp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b="1"/>
              <a:t>YkibisfTvi[f vRAk</a:t>
            </a:r>
          </a:p>
        </p:txBody>
      </p:sp>
      <p:sp>
        <p:nvSpPr>
          <p:cNvPr id="73733" name="Text Box 59"/>
          <p:cNvSpPr txBox="1">
            <a:spLocks noChangeArrowheads="1"/>
          </p:cNvSpPr>
          <p:nvPr/>
        </p:nvSpPr>
        <p:spPr bwMode="auto">
          <a:xfrm>
            <a:off x="963613" y="1487488"/>
            <a:ext cx="640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0033CC"/>
                </a:solidFill>
              </a:rPr>
              <a:t>evqipfpDtfti[ viEcxmf</a:t>
            </a: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1181100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3887788" y="2909888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73736" name="Text Box 54"/>
          <p:cNvSpPr txBox="1">
            <a:spLocks noChangeArrowheads="1"/>
          </p:cNvSpPr>
          <p:nvPr/>
        </p:nvSpPr>
        <p:spPr bwMode="auto">
          <a:xfrm>
            <a:off x="3911600" y="2833688"/>
            <a:ext cx="31289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/>
              <a:t>~dfDkfKdfFya[vai[f tiRm] viRnfT</a:t>
            </a:r>
            <a:r>
              <a:rPr lang="en-US" b="1" baseline="-25000">
                <a:latin typeface="Helvetica" charset="0"/>
              </a:rPr>
              <a:t>                                  </a:t>
            </a:r>
            <a:r>
              <a:rPr lang="en-US" b="1" baseline="-25000"/>
              <a:t>evqi</a:t>
            </a:r>
            <a:r>
              <a:rPr lang="en-US" b="1" baseline="-25000">
                <a:latin typeface="Helvetica" charset="0"/>
              </a:rPr>
              <a:t> 19:1-10</a:t>
            </a:r>
          </a:p>
        </p:txBody>
      </p:sp>
      <p:grpSp>
        <p:nvGrpSpPr>
          <p:cNvPr id="73737" name="Group 72"/>
          <p:cNvGrpSpPr>
            <a:grpSpLocks/>
          </p:cNvGrpSpPr>
          <p:nvPr/>
        </p:nvGrpSpPr>
        <p:grpSpPr bwMode="auto">
          <a:xfrm>
            <a:off x="735013" y="4479925"/>
            <a:ext cx="3367087" cy="2593975"/>
            <a:chOff x="355" y="2337"/>
            <a:chExt cx="2121" cy="1634"/>
          </a:xfrm>
        </p:grpSpPr>
        <p:sp>
          <p:nvSpPr>
            <p:cNvPr id="178236" name="AutoShape 60"/>
            <p:cNvSpPr>
              <a:spLocks noChangeArrowheads="1"/>
            </p:cNvSpPr>
            <p:nvPr/>
          </p:nvSpPr>
          <p:spPr bwMode="auto">
            <a:xfrm>
              <a:off x="355" y="2337"/>
              <a:ext cx="2121" cy="1634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500">
                <a:latin typeface="Century Gothic" pitchFamily="-107" charset="0"/>
                <a:ea typeface="+mn-ea"/>
                <a:cs typeface="+mn-cs"/>
              </a:endParaRPr>
            </a:p>
          </p:txBody>
        </p:sp>
        <p:sp>
          <p:nvSpPr>
            <p:cNvPr id="73749" name="Text Box 52"/>
            <p:cNvSpPr txBox="1">
              <a:spLocks noChangeArrowheads="1"/>
            </p:cNvSpPr>
            <p:nvPr/>
          </p:nvSpPr>
          <p:spPr bwMode="auto">
            <a:xfrm>
              <a:off x="476" y="2402"/>
              <a:ext cx="1874" cy="109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baseline="-25000"/>
                <a:t>evqipfpDtfti[ viEcxtftilf jnfT ~tar Kbipfp&lt;kqf</a:t>
              </a:r>
              <a:r>
                <a:rPr lang="en-US" sz="4000" b="1" baseline="-25000">
                  <a:latin typeface="Helvetica" charset="0"/>
                </a:rPr>
                <a:t>      19, 20, 21</a:t>
              </a:r>
            </a:p>
          </p:txBody>
        </p:sp>
      </p:grpSp>
      <p:sp>
        <p:nvSpPr>
          <p:cNvPr id="178237" name="AutoShape 61"/>
          <p:cNvSpPr>
            <a:spLocks noChangeArrowheads="1"/>
          </p:cNvSpPr>
          <p:nvPr/>
        </p:nvSpPr>
        <p:spPr bwMode="auto">
          <a:xfrm>
            <a:off x="3887788" y="41211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73739" name="Text Box 55"/>
          <p:cNvSpPr txBox="1">
            <a:spLocks noChangeArrowheads="1"/>
          </p:cNvSpPr>
          <p:nvPr/>
        </p:nvSpPr>
        <p:spPr bwMode="auto">
          <a:xfrm>
            <a:off x="3949700" y="4030663"/>
            <a:ext cx="3121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/>
              <a:t>;EyC kibisfTvi[f ;r]fdamf vRAk</a:t>
            </a:r>
            <a:r>
              <a:rPr lang="en-US" b="1" baseline="-25000">
                <a:latin typeface="Helvetica" charset="0"/>
              </a:rPr>
              <a:t>                              </a:t>
            </a:r>
            <a:r>
              <a:rPr lang="en-US" b="1" baseline="-25000"/>
              <a:t>   evqi</a:t>
            </a:r>
            <a:r>
              <a:rPr lang="en-US" b="1" baseline="-25000">
                <a:latin typeface="Helvetica" charset="0"/>
              </a:rPr>
              <a:t> 19:11-16</a:t>
            </a:r>
          </a:p>
        </p:txBody>
      </p:sp>
      <p:sp>
        <p:nvSpPr>
          <p:cNvPr id="178238" name="AutoShape 62"/>
          <p:cNvSpPr>
            <a:spLocks noChangeArrowheads="1"/>
          </p:cNvSpPr>
          <p:nvPr/>
        </p:nvSpPr>
        <p:spPr bwMode="auto">
          <a:xfrm>
            <a:off x="3868738" y="5313363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73741" name="Text Box 58"/>
          <p:cNvSpPr txBox="1">
            <a:spLocks noChangeArrowheads="1"/>
          </p:cNvSpPr>
          <p:nvPr/>
        </p:nvSpPr>
        <p:spPr bwMode="auto">
          <a:xfrm>
            <a:off x="3962400" y="5222875"/>
            <a:ext cx="294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/>
              <a:t>kibisfTvi[f p&gt;Elak `rcadfci</a:t>
            </a:r>
            <a:r>
              <a:rPr lang="en-US" b="1" baseline="-25000">
                <a:latin typeface="Helvetica" charset="0"/>
              </a:rPr>
              <a:t>                                 </a:t>
            </a:r>
            <a:r>
              <a:rPr lang="en-US" b="1" baseline="-25000"/>
              <a:t>evqi</a:t>
            </a:r>
            <a:r>
              <a:rPr lang="en-US" b="1" baseline="-25000">
                <a:latin typeface="Helvetica" charset="0"/>
              </a:rPr>
              <a:t> 20:4-6</a:t>
            </a:r>
          </a:p>
        </p:txBody>
      </p:sp>
      <p:sp>
        <p:nvSpPr>
          <p:cNvPr id="178239" name="AutoShape 63"/>
          <p:cNvSpPr>
            <a:spLocks noChangeArrowheads="1"/>
          </p:cNvSpPr>
          <p:nvPr/>
        </p:nvSpPr>
        <p:spPr bwMode="auto">
          <a:xfrm>
            <a:off x="3868738" y="64833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73743" name="Text Box 56"/>
          <p:cNvSpPr txBox="1">
            <a:spLocks noChangeArrowheads="1"/>
          </p:cNvSpPr>
          <p:nvPr/>
        </p:nvSpPr>
        <p:spPr bwMode="auto">
          <a:xfrm>
            <a:off x="3905250" y="6397625"/>
            <a:ext cx="2952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/>
              <a:t>evqfAq cifgfkac[tfti[f niyaytftIafpfp&lt;   </a:t>
            </a:r>
            <a:r>
              <a:rPr lang="en-US" b="1" baseline="-25000">
                <a:latin typeface="Helvetica" charset="0"/>
              </a:rPr>
              <a:t>                </a:t>
            </a:r>
            <a:r>
              <a:rPr lang="en-US" b="1" baseline="-25000"/>
              <a:t>evqi </a:t>
            </a:r>
            <a:r>
              <a:rPr lang="en-US" b="1" baseline="-25000">
                <a:latin typeface="Helvetica" charset="0"/>
              </a:rPr>
              <a:t>20:11-15. </a:t>
            </a:r>
          </a:p>
        </p:txBody>
      </p:sp>
      <p:sp>
        <p:nvSpPr>
          <p:cNvPr id="178240" name="AutoShape 64"/>
          <p:cNvSpPr>
            <a:spLocks noChangeArrowheads="1"/>
          </p:cNvSpPr>
          <p:nvPr/>
        </p:nvSpPr>
        <p:spPr bwMode="auto">
          <a:xfrm>
            <a:off x="3873500" y="7658100"/>
            <a:ext cx="3008313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73745" name="Text Box 57"/>
          <p:cNvSpPr txBox="1">
            <a:spLocks noChangeArrowheads="1"/>
          </p:cNvSpPr>
          <p:nvPr/>
        </p:nvSpPr>
        <p:spPr bwMode="auto">
          <a:xfrm>
            <a:off x="3849688" y="7588250"/>
            <a:ext cx="3049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/>
              <a:t>p&lt;tiy va[Mmf p&lt;tiy p&gt;miy&lt;mf      </a:t>
            </a:r>
            <a:r>
              <a:rPr lang="en-US" b="1" baseline="-25000">
                <a:latin typeface="Helvetica" charset="0"/>
              </a:rPr>
              <a:t> ____________                    </a:t>
            </a:r>
            <a:r>
              <a:rPr lang="en-US" b="1" baseline="-25000"/>
              <a:t>evqi</a:t>
            </a:r>
            <a:r>
              <a:rPr lang="en-US" b="1" baseline="-25000">
                <a:latin typeface="Helvetica" charset="0"/>
              </a:rPr>
              <a:t>  21:1-8</a:t>
            </a:r>
          </a:p>
        </p:txBody>
      </p:sp>
      <p:sp>
        <p:nvSpPr>
          <p:cNvPr id="73746" name="Text Box 71"/>
          <p:cNvSpPr txBox="1">
            <a:spLocks noChangeArrowheads="1"/>
          </p:cNvSpPr>
          <p:nvPr/>
        </p:nvSpPr>
        <p:spPr bwMode="auto">
          <a:xfrm>
            <a:off x="808038" y="1044575"/>
            <a:ext cx="673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FF0000"/>
                </a:solidFill>
              </a:rPr>
              <a:t>vRgfkal nitftiytfAt Kbitft oR k]fE]adfdmf</a:t>
            </a:r>
          </a:p>
        </p:txBody>
      </p:sp>
      <p:sp>
        <p:nvSpPr>
          <p:cNvPr id="73747" name="Rectangle 74"/>
          <p:cNvSpPr>
            <a:spLocks noChangeArrowheads="1"/>
          </p:cNvSpPr>
          <p:nvPr/>
        </p:nvSpPr>
        <p:spPr bwMode="auto">
          <a:xfrm>
            <a:off x="860425" y="7585075"/>
            <a:ext cx="2705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200" b="1" i="1"/>
              <a:t>Cmaaf </a:t>
            </a:r>
            <a:r>
              <a:rPr lang="en-US" sz="1200" b="1" i="1">
                <a:latin typeface="Helvetica" charset="0"/>
              </a:rPr>
              <a:t>95 </a:t>
            </a:r>
            <a:r>
              <a:rPr lang="en-US" sz="1200" b="1" i="1"/>
              <a:t>ki.pi , "jiy[f kdliLqfq ptfEmasf tIv&lt;kqiliRnfT 'ZtpfpdfdAvkqf</a:t>
            </a:r>
            <a:endParaRPr lang="en-US" sz="1200" b="1" i="1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28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619125" y="7243763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411163" y="1225550"/>
            <a:ext cx="675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Evtakmtfti[f kdnft kal enyfy&lt;tlf</a:t>
            </a:r>
          </a:p>
        </p:txBody>
      </p:sp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75781" name="Group 8"/>
          <p:cNvGrpSpPr>
            <a:grpSpLocks/>
          </p:cNvGrpSpPr>
          <p:nvPr/>
        </p:nvGrpSpPr>
        <p:grpSpPr bwMode="auto">
          <a:xfrm>
            <a:off x="290513" y="2022475"/>
            <a:ext cx="6810375" cy="5129213"/>
            <a:chOff x="183" y="1274"/>
            <a:chExt cx="4290" cy="3231"/>
          </a:xfrm>
        </p:grpSpPr>
        <p:pic>
          <p:nvPicPr>
            <p:cNvPr id="7578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61"/>
            <a:stretch>
              <a:fillRect/>
            </a:stretch>
          </p:blipFill>
          <p:spPr bwMode="auto">
            <a:xfrm>
              <a:off x="183" y="1274"/>
              <a:ext cx="429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0" name="Freeform 10"/>
            <p:cNvSpPr>
              <a:spLocks/>
            </p:cNvSpPr>
            <p:nvPr/>
          </p:nvSpPr>
          <p:spPr bwMode="auto">
            <a:xfrm>
              <a:off x="1948" y="3804"/>
              <a:ext cx="248" cy="330"/>
            </a:xfrm>
            <a:custGeom>
              <a:avLst/>
              <a:gdLst>
                <a:gd name="T0" fmla="*/ 244 w 248"/>
                <a:gd name="T1" fmla="*/ 4 h 330"/>
                <a:gd name="T2" fmla="*/ 108 w 248"/>
                <a:gd name="T3" fmla="*/ 12 h 330"/>
                <a:gd name="T4" fmla="*/ 12 w 248"/>
                <a:gd name="T5" fmla="*/ 0 h 330"/>
                <a:gd name="T6" fmla="*/ 0 w 248"/>
                <a:gd name="T7" fmla="*/ 172 h 330"/>
                <a:gd name="T8" fmla="*/ 20 w 248"/>
                <a:gd name="T9" fmla="*/ 276 h 330"/>
                <a:gd name="T10" fmla="*/ 24 w 248"/>
                <a:gd name="T11" fmla="*/ 324 h 330"/>
                <a:gd name="T12" fmla="*/ 48 w 248"/>
                <a:gd name="T13" fmla="*/ 320 h 330"/>
                <a:gd name="T14" fmla="*/ 168 w 248"/>
                <a:gd name="T15" fmla="*/ 324 h 330"/>
                <a:gd name="T16" fmla="*/ 248 w 248"/>
                <a:gd name="T17" fmla="*/ 31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330"/>
                <a:gd name="T29" fmla="*/ 248 w 248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330">
                  <a:moveTo>
                    <a:pt x="244" y="4"/>
                  </a:moveTo>
                  <a:cubicBezTo>
                    <a:pt x="199" y="11"/>
                    <a:pt x="153" y="6"/>
                    <a:pt x="108" y="12"/>
                  </a:cubicBezTo>
                  <a:cubicBezTo>
                    <a:pt x="74" y="8"/>
                    <a:pt x="46" y="2"/>
                    <a:pt x="12" y="0"/>
                  </a:cubicBezTo>
                  <a:cubicBezTo>
                    <a:pt x="23" y="57"/>
                    <a:pt x="18" y="116"/>
                    <a:pt x="0" y="172"/>
                  </a:cubicBezTo>
                  <a:cubicBezTo>
                    <a:pt x="3" y="207"/>
                    <a:pt x="13" y="240"/>
                    <a:pt x="20" y="276"/>
                  </a:cubicBezTo>
                  <a:cubicBezTo>
                    <a:pt x="21" y="292"/>
                    <a:pt x="15" y="310"/>
                    <a:pt x="24" y="324"/>
                  </a:cubicBezTo>
                  <a:cubicBezTo>
                    <a:pt x="28" y="330"/>
                    <a:pt x="39" y="320"/>
                    <a:pt x="48" y="320"/>
                  </a:cubicBezTo>
                  <a:cubicBezTo>
                    <a:pt x="88" y="320"/>
                    <a:pt x="128" y="322"/>
                    <a:pt x="168" y="324"/>
                  </a:cubicBezTo>
                  <a:cubicBezTo>
                    <a:pt x="193" y="315"/>
                    <a:pt x="221" y="316"/>
                    <a:pt x="248" y="3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Rectangle 11"/>
            <p:cNvSpPr>
              <a:spLocks noChangeArrowheads="1"/>
            </p:cNvSpPr>
            <p:nvPr/>
          </p:nvSpPr>
          <p:spPr bwMode="auto">
            <a:xfrm>
              <a:off x="1980" y="3820"/>
              <a:ext cx="224" cy="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 b="1">
                <a:latin typeface="Century Gothic" charset="0"/>
              </a:endParaRPr>
            </a:p>
          </p:txBody>
        </p:sp>
        <p:pic>
          <p:nvPicPr>
            <p:cNvPr id="7579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3" t="68393" r="23286" b="24101"/>
            <a:stretch>
              <a:fillRect/>
            </a:stretch>
          </p:blipFill>
          <p:spPr bwMode="auto">
            <a:xfrm>
              <a:off x="1921" y="3824"/>
              <a:ext cx="37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995363" y="4095750"/>
            <a:ext cx="1458912" cy="466725"/>
          </a:xfrm>
          <a:prstGeom prst="rect">
            <a:avLst/>
          </a:prstGeom>
          <a:solidFill>
            <a:srgbClr val="FF9EF3"/>
          </a:solidFill>
          <a:ln w="9525">
            <a:solidFill>
              <a:srgbClr val="FF9E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~pirkami[f ud]fpFkfAk</a:t>
            </a:r>
          </a:p>
        </p:txBody>
      </p:sp>
      <p:sp>
        <p:nvSpPr>
          <p:cNvPr id="75783" name="Text Box 14"/>
          <p:cNvSpPr txBox="1">
            <a:spLocks noChangeArrowheads="1"/>
          </p:cNvSpPr>
          <p:nvPr/>
        </p:nvSpPr>
        <p:spPr bwMode="auto">
          <a:xfrm>
            <a:off x="3313113" y="5395913"/>
            <a:ext cx="1177925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tavIti[f ud]fpFkfAk</a:t>
            </a:r>
          </a:p>
        </p:txBody>
      </p:sp>
      <p:sp>
        <p:nvSpPr>
          <p:cNvPr id="75784" name="Text Box 15"/>
          <p:cNvSpPr txBox="1">
            <a:spLocks noChangeArrowheads="1"/>
          </p:cNvSpPr>
          <p:nvPr/>
        </p:nvSpPr>
        <p:spPr bwMode="auto">
          <a:xfrm>
            <a:off x="2255838" y="4754563"/>
            <a:ext cx="1292225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Etc ud]fpFkfAk</a:t>
            </a:r>
            <a:endParaRPr lang="en-US" sz="800">
              <a:solidFill>
                <a:srgbClr val="191DFF"/>
              </a:solidFill>
            </a:endParaRPr>
          </a:p>
        </p:txBody>
      </p:sp>
      <p:sp>
        <p:nvSpPr>
          <p:cNvPr id="75785" name="Rectangle 16"/>
          <p:cNvSpPr>
            <a:spLocks noChangeArrowheads="1"/>
          </p:cNvSpPr>
          <p:nvPr/>
        </p:nvSpPr>
        <p:spPr bwMode="auto">
          <a:xfrm>
            <a:off x="1408113" y="2163763"/>
            <a:ext cx="261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3200" b="1" i="1">
                <a:solidFill>
                  <a:srgbClr val="333399"/>
                </a:solidFill>
                <a:latin typeface="Comic Sans MS" charset="0"/>
              </a:rPr>
              <a:t> </a:t>
            </a:r>
            <a:r>
              <a:rPr lang="en-US" sz="3200" b="1" i="1">
                <a:solidFill>
                  <a:srgbClr val="333399"/>
                </a:solidFill>
              </a:rPr>
              <a:t>p  </a:t>
            </a:r>
            <a:r>
              <a:rPr lang="en-US" sz="3200" b="1" i="1">
                <a:solidFill>
                  <a:srgbClr val="333399"/>
                </a:solidFill>
                <a:latin typeface="Courier New" charset="0"/>
              </a:rPr>
              <a:t>7</a:t>
            </a:r>
            <a:r>
              <a:rPr lang="en-US" sz="3200" b="1" i="1">
                <a:solidFill>
                  <a:srgbClr val="333399"/>
                </a:solidFill>
              </a:rPr>
              <a:t>  `  ;</a:t>
            </a:r>
            <a:endParaRPr lang="en-US" sz="4400" i="1">
              <a:solidFill>
                <a:srgbClr val="333399"/>
              </a:solidFill>
            </a:endParaRPr>
          </a:p>
        </p:txBody>
      </p:sp>
      <p:sp>
        <p:nvSpPr>
          <p:cNvPr id="75786" name="Line 17"/>
          <p:cNvSpPr>
            <a:spLocks noChangeShapeType="1"/>
          </p:cNvSpPr>
          <p:nvPr/>
        </p:nvSpPr>
        <p:spPr bwMode="auto">
          <a:xfrm>
            <a:off x="2322513" y="2439988"/>
            <a:ext cx="166687" cy="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Text Box 18"/>
          <p:cNvSpPr txBox="1">
            <a:spLocks noChangeArrowheads="1"/>
          </p:cNvSpPr>
          <p:nvPr/>
        </p:nvSpPr>
        <p:spPr bwMode="auto">
          <a:xfrm>
            <a:off x="4025900" y="6061075"/>
            <a:ext cx="1195388" cy="457200"/>
          </a:xfrm>
          <a:prstGeom prst="rect">
            <a:avLst/>
          </a:prstGeom>
          <a:solidFill>
            <a:srgbClr val="FF9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91DFF"/>
                </a:solidFill>
              </a:rPr>
              <a:t>p&lt;tiy ud]fpFkfAk</a:t>
            </a:r>
            <a:endParaRPr lang="en-US" sz="900">
              <a:solidFill>
                <a:srgbClr val="191DFF"/>
              </a:solidFill>
            </a:endParaRPr>
          </a:p>
        </p:txBody>
      </p:sp>
      <p:sp>
        <p:nvSpPr>
          <p:cNvPr id="75788" name="Text Box 20"/>
          <p:cNvSpPr txBox="1">
            <a:spLocks noChangeArrowheads="1"/>
          </p:cNvSpPr>
          <p:nvPr/>
        </p:nvSpPr>
        <p:spPr bwMode="auto">
          <a:xfrm>
            <a:off x="655638" y="6997700"/>
            <a:ext cx="65436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</a:rPr>
              <a:t>~pirakMkfK ekaDkfkpfpdfd vakfKtftgfkkqf niAbEvaikfeka]fFRkfKmfEpaT, Evtakm</a:t>
            </a:r>
            <a:r>
              <a:rPr lang="en-US" sz="1200" b="1">
                <a:solidFill>
                  <a:srgbClr val="191DFF"/>
                </a:solidFill>
              </a:rPr>
              <a:t> </a:t>
            </a:r>
            <a:r>
              <a:rPr lang="en-US" sz="1400">
                <a:solidFill>
                  <a:srgbClr val="191DFF"/>
                </a:solidFill>
              </a:rPr>
              <a:t>cmfpvgfkQmf M[fE[bieka]fFRnftT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91DFF"/>
                </a:solidFill>
                <a:latin typeface="Comic Sans MS" charset="0"/>
              </a:rPr>
              <a:t>        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•</a:t>
            </a:r>
            <a:r>
              <a:rPr lang="en-US" sz="1400">
                <a:solidFill>
                  <a:srgbClr val="191DFF"/>
                </a:solidFill>
              </a:rPr>
              <a:t>~pirkami[f `AztftLmf, ~tiyakmmf 12 , 15 ud[fpFkfAky&lt;mf</a:t>
            </a:r>
            <a:endParaRPr lang="en-US" sz="1400">
              <a:solidFill>
                <a:srgbClr val="191DFF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• </a:t>
            </a:r>
            <a:r>
              <a:rPr lang="en-US" sz="1400">
                <a:solidFill>
                  <a:srgbClr val="191DFF"/>
                </a:solidFill>
              </a:rPr>
              <a:t>upakmmf 30lf</a:t>
            </a:r>
            <a:r>
              <a:rPr lang="en-US" sz="1400">
                <a:solidFill>
                  <a:srgbClr val="191DFF"/>
                </a:solidFill>
                <a:latin typeface="Comic Sans MS" charset="0"/>
              </a:rPr>
              <a:t>,</a:t>
            </a:r>
            <a:r>
              <a:rPr lang="en-US" sz="1400">
                <a:solidFill>
                  <a:srgbClr val="191DFF"/>
                </a:solidFill>
              </a:rPr>
              <a:t>Etcmf ( plsftftI[a) ud[fpFkfSky&lt;mf</a:t>
            </a:r>
            <a:endParaRPr lang="en-US" sz="1400">
              <a:solidFill>
                <a:srgbClr val="191DFF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                  • </a:t>
            </a:r>
            <a:r>
              <a:rPr lang="en-US" sz="1400">
                <a:solidFill>
                  <a:srgbClr val="191DFF"/>
                </a:solidFill>
              </a:rPr>
              <a:t>2 caMEclf 7 lf, tavIti[f ud[fpFkfAky&lt;mf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191DFF"/>
                </a:solidFill>
                <a:latin typeface="Comic Sans MS" charset="0"/>
              </a:rPr>
              <a:t>                                                  • </a:t>
            </a:r>
            <a:r>
              <a:rPr lang="en-US" sz="1400">
                <a:solidFill>
                  <a:srgbClr val="191DFF"/>
                </a:solidFill>
              </a:rPr>
              <a:t>'Ermiya 31lf, p&lt;tiy ud]fpFkfAky&lt;mf</a:t>
            </a:r>
            <a:r>
              <a:rPr lang="en-US" sz="1400">
                <a:solidFill>
                  <a:srgbClr val="191DFF"/>
                </a:solidFill>
                <a:latin typeface="Century Gothic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77826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77827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36575" y="2665413"/>
            <a:ext cx="64325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 b="1" i="1">
                <a:latin typeface="MylaiOssai" pitchFamily="2" charset="0"/>
                <a:ea typeface="ＭＳ Ｐゴシック" charset="-128"/>
                <a:cs typeface="ＭＳ Ｐゴシック" charset="-128"/>
              </a:rPr>
              <a:t>vKpfpilf ma]vafkqf p&gt;aftfti ecyfyEv]fFy M[f[alf TA[ padtftilf, ;pfEpa MZAmya[ ptilfkEqaD ;[f vRki[fb pkfkgfkqilf k]fDkfekaqfqlamf</a:t>
            </a:r>
            <a:r>
              <a:rPr lang="en-US" sz="2800" b="1" i="1">
                <a:latin typeface="Comic Sans MS" charset="0"/>
                <a:ea typeface="ＭＳ Ｐゴシック" charset="-128"/>
                <a:cs typeface="ＭＳ Ｐゴシック" charset="-128"/>
              </a:rPr>
              <a:t>.</a:t>
            </a:r>
            <a:r>
              <a:rPr lang="en-US" sz="2800" b="1" i="1">
                <a:latin typeface="MylaiOssai" pitchFamily="2" charset="0"/>
                <a:ea typeface="ＭＳ Ｐゴシック" charset="-128"/>
                <a:cs typeface="ＭＳ Ｐゴシック" charset="-128"/>
              </a:rPr>
              <a:t>~[aLmf ‘p&gt;aftftiecyfy&lt;mf” tbfkAq py[fpDtft ugfkAq ubfcfcakpfpDtfTkiEbamf. ;pfpF ecyfvti[alf, ;pfpadtf tidfdmf `tik n[fAm `qikfKmf</a:t>
            </a:r>
            <a:r>
              <a:rPr lang="en-US" sz="2800" b="1" i="1"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77829" name="Rectangle 14"/>
          <p:cNvSpPr>
            <a:spLocks noChangeArrowheads="1"/>
          </p:cNvSpPr>
          <p:nvPr/>
        </p:nvSpPr>
        <p:spPr bwMode="auto">
          <a:xfrm>
            <a:off x="374650" y="2605088"/>
            <a:ext cx="6757988" cy="4794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7830" name="Text Box 16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04000" y="87313"/>
            <a:ext cx="6762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30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969963" y="1130300"/>
            <a:ext cx="4251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Evtakm niAlAy `Amtftlf</a:t>
            </a:r>
            <a:r>
              <a:rPr lang="en-US"/>
              <a:t> </a:t>
            </a:r>
            <a:endParaRPr lang="en-US" sz="25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2352675" y="4497388"/>
            <a:ext cx="331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ci.c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9876" name="Freeform 27"/>
          <p:cNvSpPr>
            <a:spLocks/>
          </p:cNvSpPr>
          <p:nvPr/>
        </p:nvSpPr>
        <p:spPr bwMode="auto">
          <a:xfrm>
            <a:off x="1616075" y="1624013"/>
            <a:ext cx="1044575" cy="1819275"/>
          </a:xfrm>
          <a:custGeom>
            <a:avLst/>
            <a:gdLst>
              <a:gd name="T0" fmla="*/ 2147483647 w 573"/>
              <a:gd name="T1" fmla="*/ 2147483647 h 1099"/>
              <a:gd name="T2" fmla="*/ 2147483647 w 573"/>
              <a:gd name="T3" fmla="*/ 2147483647 h 1099"/>
              <a:gd name="T4" fmla="*/ 2147483647 w 573"/>
              <a:gd name="T5" fmla="*/ 2147483647 h 1099"/>
              <a:gd name="T6" fmla="*/ 2147483647 w 573"/>
              <a:gd name="T7" fmla="*/ 2147483647 h 1099"/>
              <a:gd name="T8" fmla="*/ 2147483647 w 573"/>
              <a:gd name="T9" fmla="*/ 2147483647 h 1099"/>
              <a:gd name="T10" fmla="*/ 2147483647 w 573"/>
              <a:gd name="T11" fmla="*/ 2147483647 h 1099"/>
              <a:gd name="T12" fmla="*/ 2147483647 w 573"/>
              <a:gd name="T13" fmla="*/ 2147483647 h 1099"/>
              <a:gd name="T14" fmla="*/ 2147483647 w 573"/>
              <a:gd name="T15" fmla="*/ 2147483647 h 1099"/>
              <a:gd name="T16" fmla="*/ 2147483647 w 573"/>
              <a:gd name="T17" fmla="*/ 2147483647 h 1099"/>
              <a:gd name="T18" fmla="*/ 2147483647 w 573"/>
              <a:gd name="T19" fmla="*/ 2147483647 h 1099"/>
              <a:gd name="T20" fmla="*/ 2147483647 w 573"/>
              <a:gd name="T21" fmla="*/ 2147483647 h 1099"/>
              <a:gd name="T22" fmla="*/ 2147483647 w 573"/>
              <a:gd name="T23" fmla="*/ 2147483647 h 1099"/>
              <a:gd name="T24" fmla="*/ 2147483647 w 573"/>
              <a:gd name="T25" fmla="*/ 2147483647 h 1099"/>
              <a:gd name="T26" fmla="*/ 2147483647 w 573"/>
              <a:gd name="T27" fmla="*/ 2147483647 h 1099"/>
              <a:gd name="T28" fmla="*/ 2147483647 w 573"/>
              <a:gd name="T29" fmla="*/ 2147483647 h 1099"/>
              <a:gd name="T30" fmla="*/ 2147483647 w 573"/>
              <a:gd name="T31" fmla="*/ 2147483647 h 1099"/>
              <a:gd name="T32" fmla="*/ 2147483647 w 573"/>
              <a:gd name="T33" fmla="*/ 2147483647 h 1099"/>
              <a:gd name="T34" fmla="*/ 2147483647 w 573"/>
              <a:gd name="T35" fmla="*/ 2147483647 h 1099"/>
              <a:gd name="T36" fmla="*/ 2147483647 w 573"/>
              <a:gd name="T37" fmla="*/ 2147483647 h 1099"/>
              <a:gd name="T38" fmla="*/ 2147483647 w 573"/>
              <a:gd name="T39" fmla="*/ 2147483647 h 1099"/>
              <a:gd name="T40" fmla="*/ 2147483647 w 573"/>
              <a:gd name="T41" fmla="*/ 2147483647 h 1099"/>
              <a:gd name="T42" fmla="*/ 2147483647 w 573"/>
              <a:gd name="T43" fmla="*/ 2147483647 h 1099"/>
              <a:gd name="T44" fmla="*/ 2147483647 w 573"/>
              <a:gd name="T45" fmla="*/ 2147483647 h 1099"/>
              <a:gd name="T46" fmla="*/ 2147483647 w 573"/>
              <a:gd name="T47" fmla="*/ 2147483647 h 1099"/>
              <a:gd name="T48" fmla="*/ 2147483647 w 573"/>
              <a:gd name="T49" fmla="*/ 2147483647 h 1099"/>
              <a:gd name="T50" fmla="*/ 2147483647 w 573"/>
              <a:gd name="T51" fmla="*/ 2147483647 h 1099"/>
              <a:gd name="T52" fmla="*/ 2147483647 w 573"/>
              <a:gd name="T53" fmla="*/ 2147483647 h 1099"/>
              <a:gd name="T54" fmla="*/ 2147483647 w 573"/>
              <a:gd name="T55" fmla="*/ 2147483647 h 1099"/>
              <a:gd name="T56" fmla="*/ 2147483647 w 573"/>
              <a:gd name="T57" fmla="*/ 2147483647 h 1099"/>
              <a:gd name="T58" fmla="*/ 2147483647 w 573"/>
              <a:gd name="T59" fmla="*/ 2147483647 h 1099"/>
              <a:gd name="T60" fmla="*/ 0 w 573"/>
              <a:gd name="T61" fmla="*/ 2147483647 h 1099"/>
              <a:gd name="T62" fmla="*/ 2147483647 w 573"/>
              <a:gd name="T63" fmla="*/ 2147483647 h 1099"/>
              <a:gd name="T64" fmla="*/ 2147483647 w 573"/>
              <a:gd name="T65" fmla="*/ 2147483647 h 1099"/>
              <a:gd name="T66" fmla="*/ 2147483647 w 573"/>
              <a:gd name="T67" fmla="*/ 2147483647 h 1099"/>
              <a:gd name="T68" fmla="*/ 2147483647 w 573"/>
              <a:gd name="T69" fmla="*/ 2147483647 h 1099"/>
              <a:gd name="T70" fmla="*/ 2147483647 w 573"/>
              <a:gd name="T71" fmla="*/ 2147483647 h 1099"/>
              <a:gd name="T72" fmla="*/ 2147483647 w 573"/>
              <a:gd name="T73" fmla="*/ 2147483647 h 1099"/>
              <a:gd name="T74" fmla="*/ 2147483647 w 573"/>
              <a:gd name="T75" fmla="*/ 2147483647 h 1099"/>
              <a:gd name="T76" fmla="*/ 2147483647 w 573"/>
              <a:gd name="T77" fmla="*/ 2147483647 h 1099"/>
              <a:gd name="T78" fmla="*/ 2147483647 w 573"/>
              <a:gd name="T79" fmla="*/ 2147483647 h 1099"/>
              <a:gd name="T80" fmla="*/ 2147483647 w 573"/>
              <a:gd name="T81" fmla="*/ 2147483647 h 1099"/>
              <a:gd name="T82" fmla="*/ 2147483647 w 573"/>
              <a:gd name="T83" fmla="*/ 2147483647 h 1099"/>
              <a:gd name="T84" fmla="*/ 2147483647 w 573"/>
              <a:gd name="T85" fmla="*/ 2147483647 h 1099"/>
              <a:gd name="T86" fmla="*/ 2147483647 w 573"/>
              <a:gd name="T87" fmla="*/ 2147483647 h 1099"/>
              <a:gd name="T88" fmla="*/ 2147483647 w 573"/>
              <a:gd name="T89" fmla="*/ 2147483647 h 1099"/>
              <a:gd name="T90" fmla="*/ 2147483647 w 573"/>
              <a:gd name="T91" fmla="*/ 2147483647 h 1099"/>
              <a:gd name="T92" fmla="*/ 2147483647 w 573"/>
              <a:gd name="T93" fmla="*/ 2147483647 h 1099"/>
              <a:gd name="T94" fmla="*/ 2147483647 w 573"/>
              <a:gd name="T95" fmla="*/ 2147483647 h 1099"/>
              <a:gd name="T96" fmla="*/ 2147483647 w 573"/>
              <a:gd name="T97" fmla="*/ 2147483647 h 1099"/>
              <a:gd name="T98" fmla="*/ 2147483647 w 573"/>
              <a:gd name="T99" fmla="*/ 2147483647 h 1099"/>
              <a:gd name="T100" fmla="*/ 2147483647 w 573"/>
              <a:gd name="T101" fmla="*/ 2147483647 h 1099"/>
              <a:gd name="T102" fmla="*/ 2147483647 w 573"/>
              <a:gd name="T103" fmla="*/ 2147483647 h 1099"/>
              <a:gd name="T104" fmla="*/ 2147483647 w 573"/>
              <a:gd name="T105" fmla="*/ 2147483647 h 1099"/>
              <a:gd name="T106" fmla="*/ 2147483647 w 573"/>
              <a:gd name="T107" fmla="*/ 2147483647 h 1099"/>
              <a:gd name="T108" fmla="*/ 2147483647 w 573"/>
              <a:gd name="T109" fmla="*/ 2147483647 h 1099"/>
              <a:gd name="T110" fmla="*/ 2147483647 w 573"/>
              <a:gd name="T111" fmla="*/ 2147483647 h 1099"/>
              <a:gd name="T112" fmla="*/ 2147483647 w 573"/>
              <a:gd name="T113" fmla="*/ 2147483647 h 1099"/>
              <a:gd name="T114" fmla="*/ 2147483647 w 573"/>
              <a:gd name="T115" fmla="*/ 2147483647 h 1099"/>
              <a:gd name="T116" fmla="*/ 2147483647 w 573"/>
              <a:gd name="T117" fmla="*/ 2147483647 h 1099"/>
              <a:gd name="T118" fmla="*/ 2147483647 w 573"/>
              <a:gd name="T119" fmla="*/ 2147483647 h 1099"/>
              <a:gd name="T120" fmla="*/ 2147483647 w 573"/>
              <a:gd name="T121" fmla="*/ 2147483647 h 1099"/>
              <a:gd name="T122" fmla="*/ 2147483647 w 573"/>
              <a:gd name="T123" fmla="*/ 2147483647 h 1099"/>
              <a:gd name="T124" fmla="*/ 2147483647 w 573"/>
              <a:gd name="T125" fmla="*/ 2147483647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Freeform 28"/>
          <p:cNvSpPr>
            <a:spLocks/>
          </p:cNvSpPr>
          <p:nvPr/>
        </p:nvSpPr>
        <p:spPr bwMode="auto">
          <a:xfrm>
            <a:off x="1601788" y="1609725"/>
            <a:ext cx="1044575" cy="1819275"/>
          </a:xfrm>
          <a:custGeom>
            <a:avLst/>
            <a:gdLst>
              <a:gd name="T0" fmla="*/ 2147483647 w 573"/>
              <a:gd name="T1" fmla="*/ 2147483647 h 1099"/>
              <a:gd name="T2" fmla="*/ 2147483647 w 573"/>
              <a:gd name="T3" fmla="*/ 2147483647 h 1099"/>
              <a:gd name="T4" fmla="*/ 2147483647 w 573"/>
              <a:gd name="T5" fmla="*/ 2147483647 h 1099"/>
              <a:gd name="T6" fmla="*/ 2147483647 w 573"/>
              <a:gd name="T7" fmla="*/ 2147483647 h 1099"/>
              <a:gd name="T8" fmla="*/ 2147483647 w 573"/>
              <a:gd name="T9" fmla="*/ 2147483647 h 1099"/>
              <a:gd name="T10" fmla="*/ 2147483647 w 573"/>
              <a:gd name="T11" fmla="*/ 2147483647 h 1099"/>
              <a:gd name="T12" fmla="*/ 2147483647 w 573"/>
              <a:gd name="T13" fmla="*/ 2147483647 h 1099"/>
              <a:gd name="T14" fmla="*/ 2147483647 w 573"/>
              <a:gd name="T15" fmla="*/ 2147483647 h 1099"/>
              <a:gd name="T16" fmla="*/ 2147483647 w 573"/>
              <a:gd name="T17" fmla="*/ 2147483647 h 1099"/>
              <a:gd name="T18" fmla="*/ 2147483647 w 573"/>
              <a:gd name="T19" fmla="*/ 2147483647 h 1099"/>
              <a:gd name="T20" fmla="*/ 2147483647 w 573"/>
              <a:gd name="T21" fmla="*/ 2147483647 h 1099"/>
              <a:gd name="T22" fmla="*/ 2147483647 w 573"/>
              <a:gd name="T23" fmla="*/ 2147483647 h 1099"/>
              <a:gd name="T24" fmla="*/ 2147483647 w 573"/>
              <a:gd name="T25" fmla="*/ 2147483647 h 1099"/>
              <a:gd name="T26" fmla="*/ 2147483647 w 573"/>
              <a:gd name="T27" fmla="*/ 2147483647 h 1099"/>
              <a:gd name="T28" fmla="*/ 2147483647 w 573"/>
              <a:gd name="T29" fmla="*/ 2147483647 h 1099"/>
              <a:gd name="T30" fmla="*/ 2147483647 w 573"/>
              <a:gd name="T31" fmla="*/ 2147483647 h 1099"/>
              <a:gd name="T32" fmla="*/ 2147483647 w 573"/>
              <a:gd name="T33" fmla="*/ 2147483647 h 1099"/>
              <a:gd name="T34" fmla="*/ 2147483647 w 573"/>
              <a:gd name="T35" fmla="*/ 2147483647 h 1099"/>
              <a:gd name="T36" fmla="*/ 2147483647 w 573"/>
              <a:gd name="T37" fmla="*/ 2147483647 h 1099"/>
              <a:gd name="T38" fmla="*/ 2147483647 w 573"/>
              <a:gd name="T39" fmla="*/ 2147483647 h 1099"/>
              <a:gd name="T40" fmla="*/ 2147483647 w 573"/>
              <a:gd name="T41" fmla="*/ 2147483647 h 1099"/>
              <a:gd name="T42" fmla="*/ 2147483647 w 573"/>
              <a:gd name="T43" fmla="*/ 2147483647 h 1099"/>
              <a:gd name="T44" fmla="*/ 2147483647 w 573"/>
              <a:gd name="T45" fmla="*/ 2147483647 h 1099"/>
              <a:gd name="T46" fmla="*/ 2147483647 w 573"/>
              <a:gd name="T47" fmla="*/ 2147483647 h 1099"/>
              <a:gd name="T48" fmla="*/ 2147483647 w 573"/>
              <a:gd name="T49" fmla="*/ 2147483647 h 1099"/>
              <a:gd name="T50" fmla="*/ 2147483647 w 573"/>
              <a:gd name="T51" fmla="*/ 2147483647 h 1099"/>
              <a:gd name="T52" fmla="*/ 2147483647 w 573"/>
              <a:gd name="T53" fmla="*/ 2147483647 h 1099"/>
              <a:gd name="T54" fmla="*/ 2147483647 w 573"/>
              <a:gd name="T55" fmla="*/ 2147483647 h 1099"/>
              <a:gd name="T56" fmla="*/ 2147483647 w 573"/>
              <a:gd name="T57" fmla="*/ 2147483647 h 1099"/>
              <a:gd name="T58" fmla="*/ 2147483647 w 573"/>
              <a:gd name="T59" fmla="*/ 2147483647 h 1099"/>
              <a:gd name="T60" fmla="*/ 0 w 573"/>
              <a:gd name="T61" fmla="*/ 2147483647 h 1099"/>
              <a:gd name="T62" fmla="*/ 2147483647 w 573"/>
              <a:gd name="T63" fmla="*/ 2147483647 h 1099"/>
              <a:gd name="T64" fmla="*/ 2147483647 w 573"/>
              <a:gd name="T65" fmla="*/ 2147483647 h 1099"/>
              <a:gd name="T66" fmla="*/ 2147483647 w 573"/>
              <a:gd name="T67" fmla="*/ 2147483647 h 1099"/>
              <a:gd name="T68" fmla="*/ 2147483647 w 573"/>
              <a:gd name="T69" fmla="*/ 2147483647 h 1099"/>
              <a:gd name="T70" fmla="*/ 2147483647 w 573"/>
              <a:gd name="T71" fmla="*/ 2147483647 h 1099"/>
              <a:gd name="T72" fmla="*/ 2147483647 w 573"/>
              <a:gd name="T73" fmla="*/ 2147483647 h 1099"/>
              <a:gd name="T74" fmla="*/ 2147483647 w 573"/>
              <a:gd name="T75" fmla="*/ 2147483647 h 1099"/>
              <a:gd name="T76" fmla="*/ 2147483647 w 573"/>
              <a:gd name="T77" fmla="*/ 2147483647 h 1099"/>
              <a:gd name="T78" fmla="*/ 2147483647 w 573"/>
              <a:gd name="T79" fmla="*/ 2147483647 h 1099"/>
              <a:gd name="T80" fmla="*/ 2147483647 w 573"/>
              <a:gd name="T81" fmla="*/ 2147483647 h 1099"/>
              <a:gd name="T82" fmla="*/ 2147483647 w 573"/>
              <a:gd name="T83" fmla="*/ 2147483647 h 1099"/>
              <a:gd name="T84" fmla="*/ 2147483647 w 573"/>
              <a:gd name="T85" fmla="*/ 2147483647 h 1099"/>
              <a:gd name="T86" fmla="*/ 2147483647 w 573"/>
              <a:gd name="T87" fmla="*/ 2147483647 h 1099"/>
              <a:gd name="T88" fmla="*/ 2147483647 w 573"/>
              <a:gd name="T89" fmla="*/ 2147483647 h 1099"/>
              <a:gd name="T90" fmla="*/ 2147483647 w 573"/>
              <a:gd name="T91" fmla="*/ 2147483647 h 1099"/>
              <a:gd name="T92" fmla="*/ 2147483647 w 573"/>
              <a:gd name="T93" fmla="*/ 2147483647 h 1099"/>
              <a:gd name="T94" fmla="*/ 2147483647 w 573"/>
              <a:gd name="T95" fmla="*/ 2147483647 h 1099"/>
              <a:gd name="T96" fmla="*/ 2147483647 w 573"/>
              <a:gd name="T97" fmla="*/ 2147483647 h 1099"/>
              <a:gd name="T98" fmla="*/ 2147483647 w 573"/>
              <a:gd name="T99" fmla="*/ 2147483647 h 1099"/>
              <a:gd name="T100" fmla="*/ 2147483647 w 573"/>
              <a:gd name="T101" fmla="*/ 2147483647 h 1099"/>
              <a:gd name="T102" fmla="*/ 2147483647 w 573"/>
              <a:gd name="T103" fmla="*/ 2147483647 h 1099"/>
              <a:gd name="T104" fmla="*/ 2147483647 w 573"/>
              <a:gd name="T105" fmla="*/ 2147483647 h 1099"/>
              <a:gd name="T106" fmla="*/ 2147483647 w 573"/>
              <a:gd name="T107" fmla="*/ 2147483647 h 1099"/>
              <a:gd name="T108" fmla="*/ 2147483647 w 573"/>
              <a:gd name="T109" fmla="*/ 2147483647 h 1099"/>
              <a:gd name="T110" fmla="*/ 2147483647 w 573"/>
              <a:gd name="T111" fmla="*/ 2147483647 h 1099"/>
              <a:gd name="T112" fmla="*/ 2147483647 w 573"/>
              <a:gd name="T113" fmla="*/ 2147483647 h 1099"/>
              <a:gd name="T114" fmla="*/ 2147483647 w 573"/>
              <a:gd name="T115" fmla="*/ 2147483647 h 1099"/>
              <a:gd name="T116" fmla="*/ 2147483647 w 573"/>
              <a:gd name="T117" fmla="*/ 2147483647 h 1099"/>
              <a:gd name="T118" fmla="*/ 2147483647 w 573"/>
              <a:gd name="T119" fmla="*/ 2147483647 h 1099"/>
              <a:gd name="T120" fmla="*/ 2147483647 w 573"/>
              <a:gd name="T121" fmla="*/ 2147483647 h 1099"/>
              <a:gd name="T122" fmla="*/ 2147483647 w 573"/>
              <a:gd name="T123" fmla="*/ 2147483647 h 1099"/>
              <a:gd name="T124" fmla="*/ 2147483647 w 573"/>
              <a:gd name="T125" fmla="*/ 2147483647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Freeform 32"/>
          <p:cNvSpPr>
            <a:spLocks/>
          </p:cNvSpPr>
          <p:nvPr/>
        </p:nvSpPr>
        <p:spPr bwMode="auto">
          <a:xfrm>
            <a:off x="5006975" y="3465513"/>
            <a:ext cx="923925" cy="1260475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Freeform 33"/>
          <p:cNvSpPr>
            <a:spLocks/>
          </p:cNvSpPr>
          <p:nvPr/>
        </p:nvSpPr>
        <p:spPr bwMode="auto">
          <a:xfrm>
            <a:off x="4991100" y="3452813"/>
            <a:ext cx="925513" cy="1258887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Freeform 35"/>
          <p:cNvSpPr>
            <a:spLocks/>
          </p:cNvSpPr>
          <p:nvPr/>
        </p:nvSpPr>
        <p:spPr bwMode="auto">
          <a:xfrm>
            <a:off x="2844800" y="2114550"/>
            <a:ext cx="2605088" cy="1743075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147483647 h 1052"/>
              <a:gd name="T18" fmla="*/ 2147483647 w 1431"/>
              <a:gd name="T19" fmla="*/ 2147483647 h 1052"/>
              <a:gd name="T20" fmla="*/ 2147483647 w 1431"/>
              <a:gd name="T21" fmla="*/ 2147483647 h 1052"/>
              <a:gd name="T22" fmla="*/ 2147483647 w 1431"/>
              <a:gd name="T23" fmla="*/ 2147483647 h 1052"/>
              <a:gd name="T24" fmla="*/ 2147483647 w 1431"/>
              <a:gd name="T25" fmla="*/ 2147483647 h 1052"/>
              <a:gd name="T26" fmla="*/ 2147483647 w 1431"/>
              <a:gd name="T27" fmla="*/ 2147483647 h 1052"/>
              <a:gd name="T28" fmla="*/ 2147483647 w 1431"/>
              <a:gd name="T29" fmla="*/ 2147483647 h 1052"/>
              <a:gd name="T30" fmla="*/ 2147483647 w 1431"/>
              <a:gd name="T31" fmla="*/ 2147483647 h 1052"/>
              <a:gd name="T32" fmla="*/ 2147483647 w 1431"/>
              <a:gd name="T33" fmla="*/ 2147483647 h 1052"/>
              <a:gd name="T34" fmla="*/ 2147483647 w 1431"/>
              <a:gd name="T35" fmla="*/ 2147483647 h 1052"/>
              <a:gd name="T36" fmla="*/ 2147483647 w 1431"/>
              <a:gd name="T37" fmla="*/ 2147483647 h 1052"/>
              <a:gd name="T38" fmla="*/ 2147483647 w 1431"/>
              <a:gd name="T39" fmla="*/ 2147483647 h 1052"/>
              <a:gd name="T40" fmla="*/ 2147483647 w 1431"/>
              <a:gd name="T41" fmla="*/ 2147483647 h 1052"/>
              <a:gd name="T42" fmla="*/ 2147483647 w 1431"/>
              <a:gd name="T43" fmla="*/ 2147483647 h 1052"/>
              <a:gd name="T44" fmla="*/ 2147483647 w 1431"/>
              <a:gd name="T45" fmla="*/ 2147483647 h 1052"/>
              <a:gd name="T46" fmla="*/ 2147483647 w 1431"/>
              <a:gd name="T47" fmla="*/ 2147483647 h 1052"/>
              <a:gd name="T48" fmla="*/ 2147483647 w 1431"/>
              <a:gd name="T49" fmla="*/ 2147483647 h 1052"/>
              <a:gd name="T50" fmla="*/ 0 w 1431"/>
              <a:gd name="T51" fmla="*/ 2147483647 h 1052"/>
              <a:gd name="T52" fmla="*/ 2147483647 w 1431"/>
              <a:gd name="T53" fmla="*/ 2147483647 h 1052"/>
              <a:gd name="T54" fmla="*/ 2147483647 w 1431"/>
              <a:gd name="T55" fmla="*/ 2147483647 h 1052"/>
              <a:gd name="T56" fmla="*/ 2147483647 w 1431"/>
              <a:gd name="T57" fmla="*/ 2147483647 h 1052"/>
              <a:gd name="T58" fmla="*/ 2147483647 w 1431"/>
              <a:gd name="T59" fmla="*/ 2147483647 h 1052"/>
              <a:gd name="T60" fmla="*/ 2147483647 w 1431"/>
              <a:gd name="T61" fmla="*/ 2147483647 h 1052"/>
              <a:gd name="T62" fmla="*/ 2147483647 w 1431"/>
              <a:gd name="T63" fmla="*/ 2147483647 h 1052"/>
              <a:gd name="T64" fmla="*/ 2147483647 w 1431"/>
              <a:gd name="T65" fmla="*/ 2147483647 h 1052"/>
              <a:gd name="T66" fmla="*/ 2147483647 w 1431"/>
              <a:gd name="T67" fmla="*/ 2147483647 h 1052"/>
              <a:gd name="T68" fmla="*/ 2147483647 w 1431"/>
              <a:gd name="T69" fmla="*/ 2147483647 h 1052"/>
              <a:gd name="T70" fmla="*/ 2147483647 w 1431"/>
              <a:gd name="T71" fmla="*/ 2147483647 h 1052"/>
              <a:gd name="T72" fmla="*/ 2147483647 w 1431"/>
              <a:gd name="T73" fmla="*/ 2147483647 h 1052"/>
              <a:gd name="T74" fmla="*/ 2147483647 w 1431"/>
              <a:gd name="T75" fmla="*/ 2147483647 h 1052"/>
              <a:gd name="T76" fmla="*/ 2147483647 w 1431"/>
              <a:gd name="T77" fmla="*/ 2147483647 h 1052"/>
              <a:gd name="T78" fmla="*/ 2147483647 w 1431"/>
              <a:gd name="T79" fmla="*/ 2147483647 h 1052"/>
              <a:gd name="T80" fmla="*/ 2147483647 w 1431"/>
              <a:gd name="T81" fmla="*/ 2147483647 h 1052"/>
              <a:gd name="T82" fmla="*/ 2147483647 w 1431"/>
              <a:gd name="T83" fmla="*/ 2147483647 h 1052"/>
              <a:gd name="T84" fmla="*/ 2147483647 w 1431"/>
              <a:gd name="T85" fmla="*/ 2147483647 h 1052"/>
              <a:gd name="T86" fmla="*/ 2147483647 w 1431"/>
              <a:gd name="T87" fmla="*/ 2147483647 h 1052"/>
              <a:gd name="T88" fmla="*/ 2147483647 w 1431"/>
              <a:gd name="T89" fmla="*/ 2147483647 h 1052"/>
              <a:gd name="T90" fmla="*/ 2147483647 w 1431"/>
              <a:gd name="T91" fmla="*/ 2147483647 h 1052"/>
              <a:gd name="T92" fmla="*/ 2147483647 w 1431"/>
              <a:gd name="T93" fmla="*/ 2147483647 h 1052"/>
              <a:gd name="T94" fmla="*/ 2147483647 w 1431"/>
              <a:gd name="T95" fmla="*/ 2147483647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Freeform 36"/>
          <p:cNvSpPr>
            <a:spLocks/>
          </p:cNvSpPr>
          <p:nvPr/>
        </p:nvSpPr>
        <p:spPr bwMode="auto">
          <a:xfrm>
            <a:off x="2830513" y="2103438"/>
            <a:ext cx="2605087" cy="1741487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147483647 h 1052"/>
              <a:gd name="T18" fmla="*/ 2147483647 w 1431"/>
              <a:gd name="T19" fmla="*/ 2147483647 h 1052"/>
              <a:gd name="T20" fmla="*/ 2147483647 w 1431"/>
              <a:gd name="T21" fmla="*/ 2147483647 h 1052"/>
              <a:gd name="T22" fmla="*/ 2147483647 w 1431"/>
              <a:gd name="T23" fmla="*/ 2147483647 h 1052"/>
              <a:gd name="T24" fmla="*/ 2147483647 w 1431"/>
              <a:gd name="T25" fmla="*/ 2147483647 h 1052"/>
              <a:gd name="T26" fmla="*/ 2147483647 w 1431"/>
              <a:gd name="T27" fmla="*/ 2147483647 h 1052"/>
              <a:gd name="T28" fmla="*/ 2147483647 w 1431"/>
              <a:gd name="T29" fmla="*/ 2147483647 h 1052"/>
              <a:gd name="T30" fmla="*/ 2147483647 w 1431"/>
              <a:gd name="T31" fmla="*/ 2147483647 h 1052"/>
              <a:gd name="T32" fmla="*/ 2147483647 w 1431"/>
              <a:gd name="T33" fmla="*/ 2147483647 h 1052"/>
              <a:gd name="T34" fmla="*/ 2147483647 w 1431"/>
              <a:gd name="T35" fmla="*/ 2147483647 h 1052"/>
              <a:gd name="T36" fmla="*/ 2147483647 w 1431"/>
              <a:gd name="T37" fmla="*/ 2147483647 h 1052"/>
              <a:gd name="T38" fmla="*/ 2147483647 w 1431"/>
              <a:gd name="T39" fmla="*/ 2147483647 h 1052"/>
              <a:gd name="T40" fmla="*/ 2147483647 w 1431"/>
              <a:gd name="T41" fmla="*/ 2147483647 h 1052"/>
              <a:gd name="T42" fmla="*/ 2147483647 w 1431"/>
              <a:gd name="T43" fmla="*/ 2147483647 h 1052"/>
              <a:gd name="T44" fmla="*/ 2147483647 w 1431"/>
              <a:gd name="T45" fmla="*/ 2147483647 h 1052"/>
              <a:gd name="T46" fmla="*/ 2147483647 w 1431"/>
              <a:gd name="T47" fmla="*/ 2147483647 h 1052"/>
              <a:gd name="T48" fmla="*/ 2147483647 w 1431"/>
              <a:gd name="T49" fmla="*/ 2147483647 h 1052"/>
              <a:gd name="T50" fmla="*/ 0 w 1431"/>
              <a:gd name="T51" fmla="*/ 2147483647 h 1052"/>
              <a:gd name="T52" fmla="*/ 2147483647 w 1431"/>
              <a:gd name="T53" fmla="*/ 2147483647 h 1052"/>
              <a:gd name="T54" fmla="*/ 2147483647 w 1431"/>
              <a:gd name="T55" fmla="*/ 2147483647 h 1052"/>
              <a:gd name="T56" fmla="*/ 2147483647 w 1431"/>
              <a:gd name="T57" fmla="*/ 2147483647 h 1052"/>
              <a:gd name="T58" fmla="*/ 2147483647 w 1431"/>
              <a:gd name="T59" fmla="*/ 2147483647 h 1052"/>
              <a:gd name="T60" fmla="*/ 2147483647 w 1431"/>
              <a:gd name="T61" fmla="*/ 2147483647 h 1052"/>
              <a:gd name="T62" fmla="*/ 2147483647 w 1431"/>
              <a:gd name="T63" fmla="*/ 2147483647 h 1052"/>
              <a:gd name="T64" fmla="*/ 2147483647 w 1431"/>
              <a:gd name="T65" fmla="*/ 2147483647 h 1052"/>
              <a:gd name="T66" fmla="*/ 2147483647 w 1431"/>
              <a:gd name="T67" fmla="*/ 2147483647 h 1052"/>
              <a:gd name="T68" fmla="*/ 2147483647 w 1431"/>
              <a:gd name="T69" fmla="*/ 2147483647 h 1052"/>
              <a:gd name="T70" fmla="*/ 2147483647 w 1431"/>
              <a:gd name="T71" fmla="*/ 2147483647 h 1052"/>
              <a:gd name="T72" fmla="*/ 2147483647 w 1431"/>
              <a:gd name="T73" fmla="*/ 2147483647 h 1052"/>
              <a:gd name="T74" fmla="*/ 2147483647 w 1431"/>
              <a:gd name="T75" fmla="*/ 2147483647 h 1052"/>
              <a:gd name="T76" fmla="*/ 2147483647 w 1431"/>
              <a:gd name="T77" fmla="*/ 2147483647 h 1052"/>
              <a:gd name="T78" fmla="*/ 2147483647 w 1431"/>
              <a:gd name="T79" fmla="*/ 2147483647 h 1052"/>
              <a:gd name="T80" fmla="*/ 2147483647 w 1431"/>
              <a:gd name="T81" fmla="*/ 2147483647 h 1052"/>
              <a:gd name="T82" fmla="*/ 2147483647 w 1431"/>
              <a:gd name="T83" fmla="*/ 2147483647 h 1052"/>
              <a:gd name="T84" fmla="*/ 2147483647 w 1431"/>
              <a:gd name="T85" fmla="*/ 2147483647 h 1052"/>
              <a:gd name="T86" fmla="*/ 2147483647 w 1431"/>
              <a:gd name="T87" fmla="*/ 2147483647 h 1052"/>
              <a:gd name="T88" fmla="*/ 2147483647 w 1431"/>
              <a:gd name="T89" fmla="*/ 2147483647 h 1052"/>
              <a:gd name="T90" fmla="*/ 2147483647 w 1431"/>
              <a:gd name="T91" fmla="*/ 2147483647 h 1052"/>
              <a:gd name="T92" fmla="*/ 2147483647 w 1431"/>
              <a:gd name="T93" fmla="*/ 2147483647 h 1052"/>
              <a:gd name="T94" fmla="*/ 2147483647 w 1431"/>
              <a:gd name="T95" fmla="*/ 2147483647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617913" y="2771775"/>
            <a:ext cx="319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_.n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9883" name="Freeform 40"/>
          <p:cNvSpPr>
            <a:spLocks/>
          </p:cNvSpPr>
          <p:nvPr/>
        </p:nvSpPr>
        <p:spPr bwMode="auto">
          <a:xfrm>
            <a:off x="1882775" y="3827463"/>
            <a:ext cx="1212850" cy="898525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Freeform 41"/>
          <p:cNvSpPr>
            <a:spLocks/>
          </p:cNvSpPr>
          <p:nvPr/>
        </p:nvSpPr>
        <p:spPr bwMode="auto">
          <a:xfrm>
            <a:off x="1868488" y="3814763"/>
            <a:ext cx="1211262" cy="896937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5275263" y="4311650"/>
            <a:ext cx="358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p.v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9886" name="Freeform 45"/>
          <p:cNvSpPr>
            <a:spLocks/>
          </p:cNvSpPr>
          <p:nvPr/>
        </p:nvSpPr>
        <p:spPr bwMode="auto">
          <a:xfrm>
            <a:off x="2646363" y="2665413"/>
            <a:ext cx="200025" cy="209550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Freeform 46"/>
          <p:cNvSpPr>
            <a:spLocks/>
          </p:cNvSpPr>
          <p:nvPr/>
        </p:nvSpPr>
        <p:spPr bwMode="auto">
          <a:xfrm>
            <a:off x="2632075" y="2651125"/>
            <a:ext cx="200025" cy="209550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Freeform 48"/>
          <p:cNvSpPr>
            <a:spLocks/>
          </p:cNvSpPr>
          <p:nvPr/>
        </p:nvSpPr>
        <p:spPr bwMode="auto">
          <a:xfrm>
            <a:off x="2533650" y="3086100"/>
            <a:ext cx="296863" cy="558800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Freeform 49"/>
          <p:cNvSpPr>
            <a:spLocks/>
          </p:cNvSpPr>
          <p:nvPr/>
        </p:nvSpPr>
        <p:spPr bwMode="auto">
          <a:xfrm>
            <a:off x="2519363" y="3071813"/>
            <a:ext cx="296862" cy="560387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Freeform 51"/>
          <p:cNvSpPr>
            <a:spLocks/>
          </p:cNvSpPr>
          <p:nvPr/>
        </p:nvSpPr>
        <p:spPr bwMode="auto">
          <a:xfrm>
            <a:off x="2695575" y="2841625"/>
            <a:ext cx="68263" cy="2794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Freeform 52"/>
          <p:cNvSpPr>
            <a:spLocks/>
          </p:cNvSpPr>
          <p:nvPr/>
        </p:nvSpPr>
        <p:spPr bwMode="auto">
          <a:xfrm>
            <a:off x="2679700" y="2830513"/>
            <a:ext cx="69850" cy="2794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2857500" y="2473325"/>
            <a:ext cx="322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k.k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2066925" y="2212975"/>
            <a:ext cx="328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m.k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9894" name="Rectangle 60"/>
          <p:cNvSpPr>
            <a:spLocks noChangeArrowheads="1"/>
          </p:cNvSpPr>
          <p:nvPr/>
        </p:nvSpPr>
        <p:spPr bwMode="auto">
          <a:xfrm>
            <a:off x="17097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895" name="Rectangle 61"/>
          <p:cNvSpPr>
            <a:spLocks noChangeArrowheads="1"/>
          </p:cNvSpPr>
          <p:nvPr/>
        </p:nvSpPr>
        <p:spPr bwMode="auto">
          <a:xfrm>
            <a:off x="18113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896" name="Rectangle 62"/>
          <p:cNvSpPr>
            <a:spLocks noChangeArrowheads="1"/>
          </p:cNvSpPr>
          <p:nvPr/>
        </p:nvSpPr>
        <p:spPr bwMode="auto">
          <a:xfrm>
            <a:off x="18700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897" name="Rectangle 63"/>
          <p:cNvSpPr>
            <a:spLocks noChangeArrowheads="1"/>
          </p:cNvSpPr>
          <p:nvPr/>
        </p:nvSpPr>
        <p:spPr bwMode="auto">
          <a:xfrm>
            <a:off x="19732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898" name="Rectangle 64"/>
          <p:cNvSpPr>
            <a:spLocks noChangeArrowheads="1"/>
          </p:cNvSpPr>
          <p:nvPr/>
        </p:nvSpPr>
        <p:spPr bwMode="auto">
          <a:xfrm>
            <a:off x="20304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899" name="Rectangle 65"/>
          <p:cNvSpPr>
            <a:spLocks noChangeArrowheads="1"/>
          </p:cNvSpPr>
          <p:nvPr/>
        </p:nvSpPr>
        <p:spPr bwMode="auto">
          <a:xfrm>
            <a:off x="213201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0" name="Rectangle 66"/>
          <p:cNvSpPr>
            <a:spLocks noChangeArrowheads="1"/>
          </p:cNvSpPr>
          <p:nvPr/>
        </p:nvSpPr>
        <p:spPr bwMode="auto">
          <a:xfrm>
            <a:off x="21907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1" name="Rectangle 67"/>
          <p:cNvSpPr>
            <a:spLocks noChangeArrowheads="1"/>
          </p:cNvSpPr>
          <p:nvPr/>
        </p:nvSpPr>
        <p:spPr bwMode="auto">
          <a:xfrm>
            <a:off x="229235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2" name="Rectangle 68"/>
          <p:cNvSpPr>
            <a:spLocks noChangeArrowheads="1"/>
          </p:cNvSpPr>
          <p:nvPr/>
        </p:nvSpPr>
        <p:spPr bwMode="auto">
          <a:xfrm>
            <a:off x="235108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3" name="Rectangle 69"/>
          <p:cNvSpPr>
            <a:spLocks noChangeArrowheads="1"/>
          </p:cNvSpPr>
          <p:nvPr/>
        </p:nvSpPr>
        <p:spPr bwMode="auto">
          <a:xfrm>
            <a:off x="245268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4" name="Rectangle 70"/>
          <p:cNvSpPr>
            <a:spLocks noChangeArrowheads="1"/>
          </p:cNvSpPr>
          <p:nvPr/>
        </p:nvSpPr>
        <p:spPr bwMode="auto">
          <a:xfrm>
            <a:off x="25098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5" name="Rectangle 71"/>
          <p:cNvSpPr>
            <a:spLocks noChangeArrowheads="1"/>
          </p:cNvSpPr>
          <p:nvPr/>
        </p:nvSpPr>
        <p:spPr bwMode="auto">
          <a:xfrm>
            <a:off x="261302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6" name="Rectangle 72"/>
          <p:cNvSpPr>
            <a:spLocks noChangeArrowheads="1"/>
          </p:cNvSpPr>
          <p:nvPr/>
        </p:nvSpPr>
        <p:spPr bwMode="auto">
          <a:xfrm>
            <a:off x="26717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7" name="Rectangle 73"/>
          <p:cNvSpPr>
            <a:spLocks noChangeArrowheads="1"/>
          </p:cNvSpPr>
          <p:nvPr/>
        </p:nvSpPr>
        <p:spPr bwMode="auto">
          <a:xfrm>
            <a:off x="277336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8" name="Rectangle 74"/>
          <p:cNvSpPr>
            <a:spLocks noChangeArrowheads="1"/>
          </p:cNvSpPr>
          <p:nvPr/>
        </p:nvSpPr>
        <p:spPr bwMode="auto">
          <a:xfrm>
            <a:off x="2830513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09" name="Rectangle 75"/>
          <p:cNvSpPr>
            <a:spLocks noChangeArrowheads="1"/>
          </p:cNvSpPr>
          <p:nvPr/>
        </p:nvSpPr>
        <p:spPr bwMode="auto">
          <a:xfrm>
            <a:off x="29337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0" name="Rectangle 76"/>
          <p:cNvSpPr>
            <a:spLocks noChangeArrowheads="1"/>
          </p:cNvSpPr>
          <p:nvPr/>
        </p:nvSpPr>
        <p:spPr bwMode="auto">
          <a:xfrm>
            <a:off x="29924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1" name="Rectangle 77"/>
          <p:cNvSpPr>
            <a:spLocks noChangeArrowheads="1"/>
          </p:cNvSpPr>
          <p:nvPr/>
        </p:nvSpPr>
        <p:spPr bwMode="auto">
          <a:xfrm>
            <a:off x="3092450" y="3189288"/>
            <a:ext cx="174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2" name="Rectangle 78"/>
          <p:cNvSpPr>
            <a:spLocks noChangeArrowheads="1"/>
          </p:cNvSpPr>
          <p:nvPr/>
        </p:nvSpPr>
        <p:spPr bwMode="auto">
          <a:xfrm>
            <a:off x="3151188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3" name="Rectangle 79"/>
          <p:cNvSpPr>
            <a:spLocks noChangeArrowheads="1"/>
          </p:cNvSpPr>
          <p:nvPr/>
        </p:nvSpPr>
        <p:spPr bwMode="auto">
          <a:xfrm>
            <a:off x="32543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4" name="Rectangle 80"/>
          <p:cNvSpPr>
            <a:spLocks noChangeArrowheads="1"/>
          </p:cNvSpPr>
          <p:nvPr/>
        </p:nvSpPr>
        <p:spPr bwMode="auto">
          <a:xfrm>
            <a:off x="3311525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5" name="Rectangle 81"/>
          <p:cNvSpPr>
            <a:spLocks noChangeArrowheads="1"/>
          </p:cNvSpPr>
          <p:nvPr/>
        </p:nvSpPr>
        <p:spPr bwMode="auto">
          <a:xfrm>
            <a:off x="341312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6" name="Rectangle 82"/>
          <p:cNvSpPr>
            <a:spLocks noChangeArrowheads="1"/>
          </p:cNvSpPr>
          <p:nvPr/>
        </p:nvSpPr>
        <p:spPr bwMode="auto">
          <a:xfrm>
            <a:off x="3473450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7" name="Rectangle 83"/>
          <p:cNvSpPr>
            <a:spLocks noChangeArrowheads="1"/>
          </p:cNvSpPr>
          <p:nvPr/>
        </p:nvSpPr>
        <p:spPr bwMode="auto">
          <a:xfrm>
            <a:off x="35750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8" name="Rectangle 84"/>
          <p:cNvSpPr>
            <a:spLocks noChangeArrowheads="1"/>
          </p:cNvSpPr>
          <p:nvPr/>
        </p:nvSpPr>
        <p:spPr bwMode="auto">
          <a:xfrm>
            <a:off x="36337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19" name="Rectangle 85"/>
          <p:cNvSpPr>
            <a:spLocks noChangeArrowheads="1"/>
          </p:cNvSpPr>
          <p:nvPr/>
        </p:nvSpPr>
        <p:spPr bwMode="auto">
          <a:xfrm>
            <a:off x="373380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0" name="Rectangle 86"/>
          <p:cNvSpPr>
            <a:spLocks noChangeArrowheads="1"/>
          </p:cNvSpPr>
          <p:nvPr/>
        </p:nvSpPr>
        <p:spPr bwMode="auto">
          <a:xfrm>
            <a:off x="3794125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1" name="Rectangle 87"/>
          <p:cNvSpPr>
            <a:spLocks noChangeArrowheads="1"/>
          </p:cNvSpPr>
          <p:nvPr/>
        </p:nvSpPr>
        <p:spPr bwMode="auto">
          <a:xfrm>
            <a:off x="389413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2" name="Rectangle 88"/>
          <p:cNvSpPr>
            <a:spLocks noChangeArrowheads="1"/>
          </p:cNvSpPr>
          <p:nvPr/>
        </p:nvSpPr>
        <p:spPr bwMode="auto">
          <a:xfrm>
            <a:off x="39528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3" name="Rectangle 89"/>
          <p:cNvSpPr>
            <a:spLocks noChangeArrowheads="1"/>
          </p:cNvSpPr>
          <p:nvPr/>
        </p:nvSpPr>
        <p:spPr bwMode="auto">
          <a:xfrm>
            <a:off x="405447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4" name="Rectangle 90"/>
          <p:cNvSpPr>
            <a:spLocks noChangeArrowheads="1"/>
          </p:cNvSpPr>
          <p:nvPr/>
        </p:nvSpPr>
        <p:spPr bwMode="auto">
          <a:xfrm>
            <a:off x="41132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5" name="Rectangle 91"/>
          <p:cNvSpPr>
            <a:spLocks noChangeArrowheads="1"/>
          </p:cNvSpPr>
          <p:nvPr/>
        </p:nvSpPr>
        <p:spPr bwMode="auto">
          <a:xfrm>
            <a:off x="42148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6" name="Rectangle 92"/>
          <p:cNvSpPr>
            <a:spLocks noChangeArrowheads="1"/>
          </p:cNvSpPr>
          <p:nvPr/>
        </p:nvSpPr>
        <p:spPr bwMode="auto">
          <a:xfrm>
            <a:off x="42735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7" name="Rectangle 93"/>
          <p:cNvSpPr>
            <a:spLocks noChangeArrowheads="1"/>
          </p:cNvSpPr>
          <p:nvPr/>
        </p:nvSpPr>
        <p:spPr bwMode="auto">
          <a:xfrm>
            <a:off x="43767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8" name="Rectangle 94"/>
          <p:cNvSpPr>
            <a:spLocks noChangeArrowheads="1"/>
          </p:cNvSpPr>
          <p:nvPr/>
        </p:nvSpPr>
        <p:spPr bwMode="auto">
          <a:xfrm>
            <a:off x="44338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29" name="Rectangle 95"/>
          <p:cNvSpPr>
            <a:spLocks noChangeArrowheads="1"/>
          </p:cNvSpPr>
          <p:nvPr/>
        </p:nvSpPr>
        <p:spPr bwMode="auto">
          <a:xfrm>
            <a:off x="453548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0" name="Rectangle 96"/>
          <p:cNvSpPr>
            <a:spLocks noChangeArrowheads="1"/>
          </p:cNvSpPr>
          <p:nvPr/>
        </p:nvSpPr>
        <p:spPr bwMode="auto">
          <a:xfrm>
            <a:off x="459422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1" name="Rectangle 97"/>
          <p:cNvSpPr>
            <a:spLocks noChangeArrowheads="1"/>
          </p:cNvSpPr>
          <p:nvPr/>
        </p:nvSpPr>
        <p:spPr bwMode="auto">
          <a:xfrm>
            <a:off x="46974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2" name="Rectangle 98"/>
          <p:cNvSpPr>
            <a:spLocks noChangeArrowheads="1"/>
          </p:cNvSpPr>
          <p:nvPr/>
        </p:nvSpPr>
        <p:spPr bwMode="auto">
          <a:xfrm>
            <a:off x="47545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3" name="Rectangle 99"/>
          <p:cNvSpPr>
            <a:spLocks noChangeArrowheads="1"/>
          </p:cNvSpPr>
          <p:nvPr/>
        </p:nvSpPr>
        <p:spPr bwMode="auto">
          <a:xfrm>
            <a:off x="48561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4" name="Rectangle 100"/>
          <p:cNvSpPr>
            <a:spLocks noChangeArrowheads="1"/>
          </p:cNvSpPr>
          <p:nvPr/>
        </p:nvSpPr>
        <p:spPr bwMode="auto">
          <a:xfrm>
            <a:off x="49133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5" name="Rectangle 101"/>
          <p:cNvSpPr>
            <a:spLocks noChangeArrowheads="1"/>
          </p:cNvSpPr>
          <p:nvPr/>
        </p:nvSpPr>
        <p:spPr bwMode="auto">
          <a:xfrm>
            <a:off x="50165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6" name="Rectangle 102"/>
          <p:cNvSpPr>
            <a:spLocks noChangeArrowheads="1"/>
          </p:cNvSpPr>
          <p:nvPr/>
        </p:nvSpPr>
        <p:spPr bwMode="auto">
          <a:xfrm>
            <a:off x="507523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7" name="Rectangle 103"/>
          <p:cNvSpPr>
            <a:spLocks noChangeArrowheads="1"/>
          </p:cNvSpPr>
          <p:nvPr/>
        </p:nvSpPr>
        <p:spPr bwMode="auto">
          <a:xfrm>
            <a:off x="51768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8" name="Rectangle 104"/>
          <p:cNvSpPr>
            <a:spLocks noChangeArrowheads="1"/>
          </p:cNvSpPr>
          <p:nvPr/>
        </p:nvSpPr>
        <p:spPr bwMode="auto">
          <a:xfrm>
            <a:off x="52339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39" name="Rectangle 105"/>
          <p:cNvSpPr>
            <a:spLocks noChangeArrowheads="1"/>
          </p:cNvSpPr>
          <p:nvPr/>
        </p:nvSpPr>
        <p:spPr bwMode="auto">
          <a:xfrm>
            <a:off x="53371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0" name="Rectangle 106"/>
          <p:cNvSpPr>
            <a:spLocks noChangeArrowheads="1"/>
          </p:cNvSpPr>
          <p:nvPr/>
        </p:nvSpPr>
        <p:spPr bwMode="auto">
          <a:xfrm>
            <a:off x="5395913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1" name="Rectangle 107"/>
          <p:cNvSpPr>
            <a:spLocks noChangeArrowheads="1"/>
          </p:cNvSpPr>
          <p:nvPr/>
        </p:nvSpPr>
        <p:spPr bwMode="auto">
          <a:xfrm>
            <a:off x="54975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2" name="Rectangle 108"/>
          <p:cNvSpPr>
            <a:spLocks noChangeArrowheads="1"/>
          </p:cNvSpPr>
          <p:nvPr/>
        </p:nvSpPr>
        <p:spPr bwMode="auto">
          <a:xfrm>
            <a:off x="55546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3" name="Rectangle 109"/>
          <p:cNvSpPr>
            <a:spLocks noChangeArrowheads="1"/>
          </p:cNvSpPr>
          <p:nvPr/>
        </p:nvSpPr>
        <p:spPr bwMode="auto">
          <a:xfrm>
            <a:off x="56578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4" name="Rectangle 110"/>
          <p:cNvSpPr>
            <a:spLocks noChangeArrowheads="1"/>
          </p:cNvSpPr>
          <p:nvPr/>
        </p:nvSpPr>
        <p:spPr bwMode="auto">
          <a:xfrm>
            <a:off x="571500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5" name="Rectangle 112"/>
          <p:cNvSpPr>
            <a:spLocks noChangeArrowheads="1"/>
          </p:cNvSpPr>
          <p:nvPr/>
        </p:nvSpPr>
        <p:spPr bwMode="auto">
          <a:xfrm>
            <a:off x="16954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6" name="Rectangle 113"/>
          <p:cNvSpPr>
            <a:spLocks noChangeArrowheads="1"/>
          </p:cNvSpPr>
          <p:nvPr/>
        </p:nvSpPr>
        <p:spPr bwMode="auto">
          <a:xfrm>
            <a:off x="1798638" y="317658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7" name="Rectangle 114"/>
          <p:cNvSpPr>
            <a:spLocks noChangeArrowheads="1"/>
          </p:cNvSpPr>
          <p:nvPr/>
        </p:nvSpPr>
        <p:spPr bwMode="auto">
          <a:xfrm>
            <a:off x="18557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8" name="Rectangle 115"/>
          <p:cNvSpPr>
            <a:spLocks noChangeArrowheads="1"/>
          </p:cNvSpPr>
          <p:nvPr/>
        </p:nvSpPr>
        <p:spPr bwMode="auto">
          <a:xfrm>
            <a:off x="19589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49" name="Rectangle 116"/>
          <p:cNvSpPr>
            <a:spLocks noChangeArrowheads="1"/>
          </p:cNvSpPr>
          <p:nvPr/>
        </p:nvSpPr>
        <p:spPr bwMode="auto">
          <a:xfrm>
            <a:off x="201612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0" name="Rectangle 117"/>
          <p:cNvSpPr>
            <a:spLocks noChangeArrowheads="1"/>
          </p:cNvSpPr>
          <p:nvPr/>
        </p:nvSpPr>
        <p:spPr bwMode="auto">
          <a:xfrm>
            <a:off x="21177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1" name="Rectangle 118"/>
          <p:cNvSpPr>
            <a:spLocks noChangeArrowheads="1"/>
          </p:cNvSpPr>
          <p:nvPr/>
        </p:nvSpPr>
        <p:spPr bwMode="auto">
          <a:xfrm>
            <a:off x="21764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2" name="Rectangle 119"/>
          <p:cNvSpPr>
            <a:spLocks noChangeArrowheads="1"/>
          </p:cNvSpPr>
          <p:nvPr/>
        </p:nvSpPr>
        <p:spPr bwMode="auto">
          <a:xfrm>
            <a:off x="22780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3" name="Rectangle 120"/>
          <p:cNvSpPr>
            <a:spLocks noChangeArrowheads="1"/>
          </p:cNvSpPr>
          <p:nvPr/>
        </p:nvSpPr>
        <p:spPr bwMode="auto">
          <a:xfrm>
            <a:off x="2336800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4" name="Rectangle 121"/>
          <p:cNvSpPr>
            <a:spLocks noChangeArrowheads="1"/>
          </p:cNvSpPr>
          <p:nvPr/>
        </p:nvSpPr>
        <p:spPr bwMode="auto">
          <a:xfrm>
            <a:off x="24384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5" name="Rectangle 122"/>
          <p:cNvSpPr>
            <a:spLocks noChangeArrowheads="1"/>
          </p:cNvSpPr>
          <p:nvPr/>
        </p:nvSpPr>
        <p:spPr bwMode="auto">
          <a:xfrm>
            <a:off x="24971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6" name="Rectangle 123"/>
          <p:cNvSpPr>
            <a:spLocks noChangeArrowheads="1"/>
          </p:cNvSpPr>
          <p:nvPr/>
        </p:nvSpPr>
        <p:spPr bwMode="auto">
          <a:xfrm>
            <a:off x="25987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7" name="Rectangle 124"/>
          <p:cNvSpPr>
            <a:spLocks noChangeArrowheads="1"/>
          </p:cNvSpPr>
          <p:nvPr/>
        </p:nvSpPr>
        <p:spPr bwMode="auto">
          <a:xfrm>
            <a:off x="2657475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8" name="Rectangle 125"/>
          <p:cNvSpPr>
            <a:spLocks noChangeArrowheads="1"/>
          </p:cNvSpPr>
          <p:nvPr/>
        </p:nvSpPr>
        <p:spPr bwMode="auto">
          <a:xfrm>
            <a:off x="27590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59" name="Rectangle 126"/>
          <p:cNvSpPr>
            <a:spLocks noChangeArrowheads="1"/>
          </p:cNvSpPr>
          <p:nvPr/>
        </p:nvSpPr>
        <p:spPr bwMode="auto">
          <a:xfrm>
            <a:off x="281781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0" name="Rectangle 127"/>
          <p:cNvSpPr>
            <a:spLocks noChangeArrowheads="1"/>
          </p:cNvSpPr>
          <p:nvPr/>
        </p:nvSpPr>
        <p:spPr bwMode="auto">
          <a:xfrm>
            <a:off x="29194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1" name="Rectangle 128"/>
          <p:cNvSpPr>
            <a:spLocks noChangeArrowheads="1"/>
          </p:cNvSpPr>
          <p:nvPr/>
        </p:nvSpPr>
        <p:spPr bwMode="auto">
          <a:xfrm>
            <a:off x="29765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2" name="Rectangle 129"/>
          <p:cNvSpPr>
            <a:spLocks noChangeArrowheads="1"/>
          </p:cNvSpPr>
          <p:nvPr/>
        </p:nvSpPr>
        <p:spPr bwMode="auto">
          <a:xfrm>
            <a:off x="30781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3" name="Rectangle 130"/>
          <p:cNvSpPr>
            <a:spLocks noChangeArrowheads="1"/>
          </p:cNvSpPr>
          <p:nvPr/>
        </p:nvSpPr>
        <p:spPr bwMode="auto">
          <a:xfrm>
            <a:off x="313690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4" name="Rectangle 131"/>
          <p:cNvSpPr>
            <a:spLocks noChangeArrowheads="1"/>
          </p:cNvSpPr>
          <p:nvPr/>
        </p:nvSpPr>
        <p:spPr bwMode="auto">
          <a:xfrm>
            <a:off x="32400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5" name="Rectangle 132"/>
          <p:cNvSpPr>
            <a:spLocks noChangeArrowheads="1"/>
          </p:cNvSpPr>
          <p:nvPr/>
        </p:nvSpPr>
        <p:spPr bwMode="auto">
          <a:xfrm>
            <a:off x="32972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6" name="Rectangle 133"/>
          <p:cNvSpPr>
            <a:spLocks noChangeArrowheads="1"/>
          </p:cNvSpPr>
          <p:nvPr/>
        </p:nvSpPr>
        <p:spPr bwMode="auto">
          <a:xfrm>
            <a:off x="33988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7" name="Rectangle 134"/>
          <p:cNvSpPr>
            <a:spLocks noChangeArrowheads="1"/>
          </p:cNvSpPr>
          <p:nvPr/>
        </p:nvSpPr>
        <p:spPr bwMode="auto">
          <a:xfrm>
            <a:off x="34575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8" name="Rectangle 135"/>
          <p:cNvSpPr>
            <a:spLocks noChangeArrowheads="1"/>
          </p:cNvSpPr>
          <p:nvPr/>
        </p:nvSpPr>
        <p:spPr bwMode="auto">
          <a:xfrm>
            <a:off x="35607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69" name="Rectangle 136"/>
          <p:cNvSpPr>
            <a:spLocks noChangeArrowheads="1"/>
          </p:cNvSpPr>
          <p:nvPr/>
        </p:nvSpPr>
        <p:spPr bwMode="auto">
          <a:xfrm>
            <a:off x="36179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0" name="Rectangle 137"/>
          <p:cNvSpPr>
            <a:spLocks noChangeArrowheads="1"/>
          </p:cNvSpPr>
          <p:nvPr/>
        </p:nvSpPr>
        <p:spPr bwMode="auto">
          <a:xfrm>
            <a:off x="37195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1" name="Rectangle 138"/>
          <p:cNvSpPr>
            <a:spLocks noChangeArrowheads="1"/>
          </p:cNvSpPr>
          <p:nvPr/>
        </p:nvSpPr>
        <p:spPr bwMode="auto">
          <a:xfrm>
            <a:off x="37782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2" name="Rectangle 139"/>
          <p:cNvSpPr>
            <a:spLocks noChangeArrowheads="1"/>
          </p:cNvSpPr>
          <p:nvPr/>
        </p:nvSpPr>
        <p:spPr bwMode="auto">
          <a:xfrm>
            <a:off x="38798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3" name="Rectangle 140"/>
          <p:cNvSpPr>
            <a:spLocks noChangeArrowheads="1"/>
          </p:cNvSpPr>
          <p:nvPr/>
        </p:nvSpPr>
        <p:spPr bwMode="auto">
          <a:xfrm>
            <a:off x="3938588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4" name="Rectangle 141"/>
          <p:cNvSpPr>
            <a:spLocks noChangeArrowheads="1"/>
          </p:cNvSpPr>
          <p:nvPr/>
        </p:nvSpPr>
        <p:spPr bwMode="auto">
          <a:xfrm>
            <a:off x="40401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5" name="Rectangle 142"/>
          <p:cNvSpPr>
            <a:spLocks noChangeArrowheads="1"/>
          </p:cNvSpPr>
          <p:nvPr/>
        </p:nvSpPr>
        <p:spPr bwMode="auto">
          <a:xfrm>
            <a:off x="40973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6" name="Rectangle 143"/>
          <p:cNvSpPr>
            <a:spLocks noChangeArrowheads="1"/>
          </p:cNvSpPr>
          <p:nvPr/>
        </p:nvSpPr>
        <p:spPr bwMode="auto">
          <a:xfrm>
            <a:off x="42005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7" name="Rectangle 144"/>
          <p:cNvSpPr>
            <a:spLocks noChangeArrowheads="1"/>
          </p:cNvSpPr>
          <p:nvPr/>
        </p:nvSpPr>
        <p:spPr bwMode="auto">
          <a:xfrm>
            <a:off x="425926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8" name="Rectangle 145"/>
          <p:cNvSpPr>
            <a:spLocks noChangeArrowheads="1"/>
          </p:cNvSpPr>
          <p:nvPr/>
        </p:nvSpPr>
        <p:spPr bwMode="auto">
          <a:xfrm>
            <a:off x="4360863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79" name="Rectangle 146"/>
          <p:cNvSpPr>
            <a:spLocks noChangeArrowheads="1"/>
          </p:cNvSpPr>
          <p:nvPr/>
        </p:nvSpPr>
        <p:spPr bwMode="auto">
          <a:xfrm>
            <a:off x="44180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0" name="Rectangle 147"/>
          <p:cNvSpPr>
            <a:spLocks noChangeArrowheads="1"/>
          </p:cNvSpPr>
          <p:nvPr/>
        </p:nvSpPr>
        <p:spPr bwMode="auto">
          <a:xfrm>
            <a:off x="45212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1" name="Rectangle 148"/>
          <p:cNvSpPr>
            <a:spLocks noChangeArrowheads="1"/>
          </p:cNvSpPr>
          <p:nvPr/>
        </p:nvSpPr>
        <p:spPr bwMode="auto">
          <a:xfrm>
            <a:off x="45783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2" name="Rectangle 149"/>
          <p:cNvSpPr>
            <a:spLocks noChangeArrowheads="1"/>
          </p:cNvSpPr>
          <p:nvPr/>
        </p:nvSpPr>
        <p:spPr bwMode="auto">
          <a:xfrm>
            <a:off x="4679950" y="3176588"/>
            <a:ext cx="17463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3" name="Rectangle 150"/>
          <p:cNvSpPr>
            <a:spLocks noChangeArrowheads="1"/>
          </p:cNvSpPr>
          <p:nvPr/>
        </p:nvSpPr>
        <p:spPr bwMode="auto">
          <a:xfrm>
            <a:off x="47386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4" name="Rectangle 151"/>
          <p:cNvSpPr>
            <a:spLocks noChangeArrowheads="1"/>
          </p:cNvSpPr>
          <p:nvPr/>
        </p:nvSpPr>
        <p:spPr bwMode="auto">
          <a:xfrm>
            <a:off x="48418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5" name="Rectangle 152"/>
          <p:cNvSpPr>
            <a:spLocks noChangeArrowheads="1"/>
          </p:cNvSpPr>
          <p:nvPr/>
        </p:nvSpPr>
        <p:spPr bwMode="auto">
          <a:xfrm>
            <a:off x="4899025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6" name="Rectangle 153"/>
          <p:cNvSpPr>
            <a:spLocks noChangeArrowheads="1"/>
          </p:cNvSpPr>
          <p:nvPr/>
        </p:nvSpPr>
        <p:spPr bwMode="auto">
          <a:xfrm>
            <a:off x="500062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7" name="Rectangle 154"/>
          <p:cNvSpPr>
            <a:spLocks noChangeArrowheads="1"/>
          </p:cNvSpPr>
          <p:nvPr/>
        </p:nvSpPr>
        <p:spPr bwMode="auto">
          <a:xfrm>
            <a:off x="50593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8" name="Rectangle 155"/>
          <p:cNvSpPr>
            <a:spLocks noChangeArrowheads="1"/>
          </p:cNvSpPr>
          <p:nvPr/>
        </p:nvSpPr>
        <p:spPr bwMode="auto">
          <a:xfrm>
            <a:off x="51625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89" name="Rectangle 156"/>
          <p:cNvSpPr>
            <a:spLocks noChangeArrowheads="1"/>
          </p:cNvSpPr>
          <p:nvPr/>
        </p:nvSpPr>
        <p:spPr bwMode="auto">
          <a:xfrm>
            <a:off x="521970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0" name="Rectangle 157"/>
          <p:cNvSpPr>
            <a:spLocks noChangeArrowheads="1"/>
          </p:cNvSpPr>
          <p:nvPr/>
        </p:nvSpPr>
        <p:spPr bwMode="auto">
          <a:xfrm>
            <a:off x="5321300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1" name="Rectangle 158"/>
          <p:cNvSpPr>
            <a:spLocks noChangeArrowheads="1"/>
          </p:cNvSpPr>
          <p:nvPr/>
        </p:nvSpPr>
        <p:spPr bwMode="auto">
          <a:xfrm>
            <a:off x="537845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2" name="Rectangle 159"/>
          <p:cNvSpPr>
            <a:spLocks noChangeArrowheads="1"/>
          </p:cNvSpPr>
          <p:nvPr/>
        </p:nvSpPr>
        <p:spPr bwMode="auto">
          <a:xfrm>
            <a:off x="5481638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3" name="Rectangle 160"/>
          <p:cNvSpPr>
            <a:spLocks noChangeArrowheads="1"/>
          </p:cNvSpPr>
          <p:nvPr/>
        </p:nvSpPr>
        <p:spPr bwMode="auto">
          <a:xfrm>
            <a:off x="55403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4" name="Rectangle 161"/>
          <p:cNvSpPr>
            <a:spLocks noChangeArrowheads="1"/>
          </p:cNvSpPr>
          <p:nvPr/>
        </p:nvSpPr>
        <p:spPr bwMode="auto">
          <a:xfrm>
            <a:off x="564197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5" name="Rectangle 162"/>
          <p:cNvSpPr>
            <a:spLocks noChangeArrowheads="1"/>
          </p:cNvSpPr>
          <p:nvPr/>
        </p:nvSpPr>
        <p:spPr bwMode="auto">
          <a:xfrm>
            <a:off x="57007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6" name="Rectangle 163"/>
          <p:cNvSpPr>
            <a:spLocks noChangeArrowheads="1"/>
          </p:cNvSpPr>
          <p:nvPr/>
        </p:nvSpPr>
        <p:spPr bwMode="auto">
          <a:xfrm>
            <a:off x="58023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7" name="Rectangle 165"/>
          <p:cNvSpPr>
            <a:spLocks noChangeArrowheads="1"/>
          </p:cNvSpPr>
          <p:nvPr/>
        </p:nvSpPr>
        <p:spPr bwMode="auto">
          <a:xfrm>
            <a:off x="3749675" y="17065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8" name="Rectangle 166"/>
          <p:cNvSpPr>
            <a:spLocks noChangeArrowheads="1"/>
          </p:cNvSpPr>
          <p:nvPr/>
        </p:nvSpPr>
        <p:spPr bwMode="auto">
          <a:xfrm>
            <a:off x="3749675" y="18002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79999" name="Rectangle 167"/>
          <p:cNvSpPr>
            <a:spLocks noChangeArrowheads="1"/>
          </p:cNvSpPr>
          <p:nvPr/>
        </p:nvSpPr>
        <p:spPr bwMode="auto">
          <a:xfrm>
            <a:off x="3749675" y="18526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0" name="Rectangle 168"/>
          <p:cNvSpPr>
            <a:spLocks noChangeArrowheads="1"/>
          </p:cNvSpPr>
          <p:nvPr/>
        </p:nvSpPr>
        <p:spPr bwMode="auto">
          <a:xfrm>
            <a:off x="3749675" y="19462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1" name="Rectangle 169"/>
          <p:cNvSpPr>
            <a:spLocks noChangeArrowheads="1"/>
          </p:cNvSpPr>
          <p:nvPr/>
        </p:nvSpPr>
        <p:spPr bwMode="auto">
          <a:xfrm>
            <a:off x="3749675" y="19986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2" name="Rectangle 170"/>
          <p:cNvSpPr>
            <a:spLocks noChangeArrowheads="1"/>
          </p:cNvSpPr>
          <p:nvPr/>
        </p:nvSpPr>
        <p:spPr bwMode="auto">
          <a:xfrm>
            <a:off x="3749675" y="208915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3" name="Rectangle 171"/>
          <p:cNvSpPr>
            <a:spLocks noChangeArrowheads="1"/>
          </p:cNvSpPr>
          <p:nvPr/>
        </p:nvSpPr>
        <p:spPr bwMode="auto">
          <a:xfrm>
            <a:off x="3749675" y="214471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4" name="Rectangle 172"/>
          <p:cNvSpPr>
            <a:spLocks noChangeArrowheads="1"/>
          </p:cNvSpPr>
          <p:nvPr/>
        </p:nvSpPr>
        <p:spPr bwMode="auto">
          <a:xfrm>
            <a:off x="3749675" y="22367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5" name="Rectangle 173"/>
          <p:cNvSpPr>
            <a:spLocks noChangeArrowheads="1"/>
          </p:cNvSpPr>
          <p:nvPr/>
        </p:nvSpPr>
        <p:spPr bwMode="auto">
          <a:xfrm>
            <a:off x="3749675" y="22907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6" name="Rectangle 174"/>
          <p:cNvSpPr>
            <a:spLocks noChangeArrowheads="1"/>
          </p:cNvSpPr>
          <p:nvPr/>
        </p:nvSpPr>
        <p:spPr bwMode="auto">
          <a:xfrm>
            <a:off x="3749675" y="23828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7" name="Rectangle 175"/>
          <p:cNvSpPr>
            <a:spLocks noChangeArrowheads="1"/>
          </p:cNvSpPr>
          <p:nvPr/>
        </p:nvSpPr>
        <p:spPr bwMode="auto">
          <a:xfrm>
            <a:off x="3749675" y="2435225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8" name="Rectangle 176"/>
          <p:cNvSpPr>
            <a:spLocks noChangeArrowheads="1"/>
          </p:cNvSpPr>
          <p:nvPr/>
        </p:nvSpPr>
        <p:spPr bwMode="auto">
          <a:xfrm>
            <a:off x="3749675" y="252730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09" name="Rectangle 177"/>
          <p:cNvSpPr>
            <a:spLocks noChangeArrowheads="1"/>
          </p:cNvSpPr>
          <p:nvPr/>
        </p:nvSpPr>
        <p:spPr bwMode="auto">
          <a:xfrm>
            <a:off x="3749675" y="2579688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0" name="Rectangle 178"/>
          <p:cNvSpPr>
            <a:spLocks noChangeArrowheads="1"/>
          </p:cNvSpPr>
          <p:nvPr/>
        </p:nvSpPr>
        <p:spPr bwMode="auto">
          <a:xfrm>
            <a:off x="3749675" y="26749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1" name="Rectangle 179"/>
          <p:cNvSpPr>
            <a:spLocks noChangeArrowheads="1"/>
          </p:cNvSpPr>
          <p:nvPr/>
        </p:nvSpPr>
        <p:spPr bwMode="auto">
          <a:xfrm>
            <a:off x="3749675" y="272732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2" name="Rectangle 180"/>
          <p:cNvSpPr>
            <a:spLocks noChangeArrowheads="1"/>
          </p:cNvSpPr>
          <p:nvPr/>
        </p:nvSpPr>
        <p:spPr bwMode="auto">
          <a:xfrm>
            <a:off x="3749675" y="282098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3" name="Rectangle 181"/>
          <p:cNvSpPr>
            <a:spLocks noChangeArrowheads="1"/>
          </p:cNvSpPr>
          <p:nvPr/>
        </p:nvSpPr>
        <p:spPr bwMode="auto">
          <a:xfrm>
            <a:off x="3749675" y="28733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4" name="Rectangle 182"/>
          <p:cNvSpPr>
            <a:spLocks noChangeArrowheads="1"/>
          </p:cNvSpPr>
          <p:nvPr/>
        </p:nvSpPr>
        <p:spPr bwMode="auto">
          <a:xfrm>
            <a:off x="3749675" y="2963863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5" name="Rectangle 183"/>
          <p:cNvSpPr>
            <a:spLocks noChangeArrowheads="1"/>
          </p:cNvSpPr>
          <p:nvPr/>
        </p:nvSpPr>
        <p:spPr bwMode="auto">
          <a:xfrm>
            <a:off x="3749675" y="301783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6" name="Rectangle 184"/>
          <p:cNvSpPr>
            <a:spLocks noChangeArrowheads="1"/>
          </p:cNvSpPr>
          <p:nvPr/>
        </p:nvSpPr>
        <p:spPr bwMode="auto">
          <a:xfrm>
            <a:off x="3749675" y="311150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7" name="Rectangle 185"/>
          <p:cNvSpPr>
            <a:spLocks noChangeArrowheads="1"/>
          </p:cNvSpPr>
          <p:nvPr/>
        </p:nvSpPr>
        <p:spPr bwMode="auto">
          <a:xfrm>
            <a:off x="3749675" y="316388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8" name="Rectangle 186"/>
          <p:cNvSpPr>
            <a:spLocks noChangeArrowheads="1"/>
          </p:cNvSpPr>
          <p:nvPr/>
        </p:nvSpPr>
        <p:spPr bwMode="auto">
          <a:xfrm>
            <a:off x="3749675" y="32559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19" name="Rectangle 187"/>
          <p:cNvSpPr>
            <a:spLocks noChangeArrowheads="1"/>
          </p:cNvSpPr>
          <p:nvPr/>
        </p:nvSpPr>
        <p:spPr bwMode="auto">
          <a:xfrm>
            <a:off x="3749675" y="3308350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0" name="Rectangle 188"/>
          <p:cNvSpPr>
            <a:spLocks noChangeArrowheads="1"/>
          </p:cNvSpPr>
          <p:nvPr/>
        </p:nvSpPr>
        <p:spPr bwMode="auto">
          <a:xfrm>
            <a:off x="3749675" y="3402013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1" name="Rectangle 189"/>
          <p:cNvSpPr>
            <a:spLocks noChangeArrowheads="1"/>
          </p:cNvSpPr>
          <p:nvPr/>
        </p:nvSpPr>
        <p:spPr bwMode="auto">
          <a:xfrm>
            <a:off x="3749675" y="345440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2" name="Rectangle 190"/>
          <p:cNvSpPr>
            <a:spLocks noChangeArrowheads="1"/>
          </p:cNvSpPr>
          <p:nvPr/>
        </p:nvSpPr>
        <p:spPr bwMode="auto">
          <a:xfrm>
            <a:off x="3749675" y="354965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3" name="Rectangle 191"/>
          <p:cNvSpPr>
            <a:spLocks noChangeArrowheads="1"/>
          </p:cNvSpPr>
          <p:nvPr/>
        </p:nvSpPr>
        <p:spPr bwMode="auto">
          <a:xfrm>
            <a:off x="3749675" y="36004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4" name="Rectangle 192"/>
          <p:cNvSpPr>
            <a:spLocks noChangeArrowheads="1"/>
          </p:cNvSpPr>
          <p:nvPr/>
        </p:nvSpPr>
        <p:spPr bwMode="auto">
          <a:xfrm>
            <a:off x="3749675" y="36941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5" name="Rectangle 193"/>
          <p:cNvSpPr>
            <a:spLocks noChangeArrowheads="1"/>
          </p:cNvSpPr>
          <p:nvPr/>
        </p:nvSpPr>
        <p:spPr bwMode="auto">
          <a:xfrm>
            <a:off x="3749675" y="374650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6" name="Rectangle 194"/>
          <p:cNvSpPr>
            <a:spLocks noChangeArrowheads="1"/>
          </p:cNvSpPr>
          <p:nvPr/>
        </p:nvSpPr>
        <p:spPr bwMode="auto">
          <a:xfrm>
            <a:off x="3749675" y="38385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7" name="Rectangle 195"/>
          <p:cNvSpPr>
            <a:spLocks noChangeArrowheads="1"/>
          </p:cNvSpPr>
          <p:nvPr/>
        </p:nvSpPr>
        <p:spPr bwMode="auto">
          <a:xfrm>
            <a:off x="3749675" y="389255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8" name="Rectangle 196"/>
          <p:cNvSpPr>
            <a:spLocks noChangeArrowheads="1"/>
          </p:cNvSpPr>
          <p:nvPr/>
        </p:nvSpPr>
        <p:spPr bwMode="auto">
          <a:xfrm>
            <a:off x="3749675" y="39846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29" name="Rectangle 197"/>
          <p:cNvSpPr>
            <a:spLocks noChangeArrowheads="1"/>
          </p:cNvSpPr>
          <p:nvPr/>
        </p:nvSpPr>
        <p:spPr bwMode="auto">
          <a:xfrm>
            <a:off x="3749675" y="40370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0" name="Rectangle 198"/>
          <p:cNvSpPr>
            <a:spLocks noChangeArrowheads="1"/>
          </p:cNvSpPr>
          <p:nvPr/>
        </p:nvSpPr>
        <p:spPr bwMode="auto">
          <a:xfrm>
            <a:off x="3749675" y="41306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1" name="Rectangle 199"/>
          <p:cNvSpPr>
            <a:spLocks noChangeArrowheads="1"/>
          </p:cNvSpPr>
          <p:nvPr/>
        </p:nvSpPr>
        <p:spPr bwMode="auto">
          <a:xfrm>
            <a:off x="3749675" y="41830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2" name="Rectangle 200"/>
          <p:cNvSpPr>
            <a:spLocks noChangeArrowheads="1"/>
          </p:cNvSpPr>
          <p:nvPr/>
        </p:nvSpPr>
        <p:spPr bwMode="auto">
          <a:xfrm>
            <a:off x="3749675" y="42767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3" name="Rectangle 201"/>
          <p:cNvSpPr>
            <a:spLocks noChangeArrowheads="1"/>
          </p:cNvSpPr>
          <p:nvPr/>
        </p:nvSpPr>
        <p:spPr bwMode="auto">
          <a:xfrm>
            <a:off x="3749675" y="43291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4" name="Rectangle 202"/>
          <p:cNvSpPr>
            <a:spLocks noChangeArrowheads="1"/>
          </p:cNvSpPr>
          <p:nvPr/>
        </p:nvSpPr>
        <p:spPr bwMode="auto">
          <a:xfrm>
            <a:off x="3749675" y="44211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5" name="Rectangle 203"/>
          <p:cNvSpPr>
            <a:spLocks noChangeArrowheads="1"/>
          </p:cNvSpPr>
          <p:nvPr/>
        </p:nvSpPr>
        <p:spPr bwMode="auto">
          <a:xfrm>
            <a:off x="3749675" y="44735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6" name="Rectangle 204"/>
          <p:cNvSpPr>
            <a:spLocks noChangeArrowheads="1"/>
          </p:cNvSpPr>
          <p:nvPr/>
        </p:nvSpPr>
        <p:spPr bwMode="auto">
          <a:xfrm>
            <a:off x="3749675" y="4568825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7" name="Rectangle 205"/>
          <p:cNvSpPr>
            <a:spLocks noChangeArrowheads="1"/>
          </p:cNvSpPr>
          <p:nvPr/>
        </p:nvSpPr>
        <p:spPr bwMode="auto">
          <a:xfrm>
            <a:off x="3749675" y="4621213"/>
            <a:ext cx="1270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8" name="Rectangle 206"/>
          <p:cNvSpPr>
            <a:spLocks noChangeArrowheads="1"/>
          </p:cNvSpPr>
          <p:nvPr/>
        </p:nvSpPr>
        <p:spPr bwMode="auto">
          <a:xfrm>
            <a:off x="3735388" y="16938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39" name="Rectangle 207"/>
          <p:cNvSpPr>
            <a:spLocks noChangeArrowheads="1"/>
          </p:cNvSpPr>
          <p:nvPr/>
        </p:nvSpPr>
        <p:spPr bwMode="auto">
          <a:xfrm>
            <a:off x="3735388" y="178593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0" name="Rectangle 208"/>
          <p:cNvSpPr>
            <a:spLocks noChangeArrowheads="1"/>
          </p:cNvSpPr>
          <p:nvPr/>
        </p:nvSpPr>
        <p:spPr bwMode="auto">
          <a:xfrm>
            <a:off x="3735388" y="18399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1" name="Rectangle 209"/>
          <p:cNvSpPr>
            <a:spLocks noChangeArrowheads="1"/>
          </p:cNvSpPr>
          <p:nvPr/>
        </p:nvSpPr>
        <p:spPr bwMode="auto">
          <a:xfrm>
            <a:off x="3735388" y="193198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2" name="Rectangle 210"/>
          <p:cNvSpPr>
            <a:spLocks noChangeArrowheads="1"/>
          </p:cNvSpPr>
          <p:nvPr/>
        </p:nvSpPr>
        <p:spPr bwMode="auto">
          <a:xfrm>
            <a:off x="3735388" y="19843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3" name="Rectangle 211"/>
          <p:cNvSpPr>
            <a:spLocks noChangeArrowheads="1"/>
          </p:cNvSpPr>
          <p:nvPr/>
        </p:nvSpPr>
        <p:spPr bwMode="auto">
          <a:xfrm>
            <a:off x="3735388" y="207803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4" name="Rectangle 212"/>
          <p:cNvSpPr>
            <a:spLocks noChangeArrowheads="1"/>
          </p:cNvSpPr>
          <p:nvPr/>
        </p:nvSpPr>
        <p:spPr bwMode="auto">
          <a:xfrm>
            <a:off x="3735388" y="213042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5" name="Rectangle 213"/>
          <p:cNvSpPr>
            <a:spLocks noChangeArrowheads="1"/>
          </p:cNvSpPr>
          <p:nvPr/>
        </p:nvSpPr>
        <p:spPr bwMode="auto">
          <a:xfrm>
            <a:off x="3735388" y="22240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6" name="Rectangle 214"/>
          <p:cNvSpPr>
            <a:spLocks noChangeArrowheads="1"/>
          </p:cNvSpPr>
          <p:nvPr/>
        </p:nvSpPr>
        <p:spPr bwMode="auto">
          <a:xfrm>
            <a:off x="3735388" y="227647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7" name="Rectangle 215"/>
          <p:cNvSpPr>
            <a:spLocks noChangeArrowheads="1"/>
          </p:cNvSpPr>
          <p:nvPr/>
        </p:nvSpPr>
        <p:spPr bwMode="auto">
          <a:xfrm>
            <a:off x="3735388" y="2368550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8" name="Rectangle 216"/>
          <p:cNvSpPr>
            <a:spLocks noChangeArrowheads="1"/>
          </p:cNvSpPr>
          <p:nvPr/>
        </p:nvSpPr>
        <p:spPr bwMode="auto">
          <a:xfrm>
            <a:off x="3735388" y="24209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49" name="Rectangle 217"/>
          <p:cNvSpPr>
            <a:spLocks noChangeArrowheads="1"/>
          </p:cNvSpPr>
          <p:nvPr/>
        </p:nvSpPr>
        <p:spPr bwMode="auto">
          <a:xfrm>
            <a:off x="3735388" y="251618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0" name="Rectangle 218"/>
          <p:cNvSpPr>
            <a:spLocks noChangeArrowheads="1"/>
          </p:cNvSpPr>
          <p:nvPr/>
        </p:nvSpPr>
        <p:spPr bwMode="auto">
          <a:xfrm>
            <a:off x="3735388" y="25685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1" name="Rectangle 219"/>
          <p:cNvSpPr>
            <a:spLocks noChangeArrowheads="1"/>
          </p:cNvSpPr>
          <p:nvPr/>
        </p:nvSpPr>
        <p:spPr bwMode="auto">
          <a:xfrm>
            <a:off x="3735388" y="265906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2" name="Rectangle 220"/>
          <p:cNvSpPr>
            <a:spLocks noChangeArrowheads="1"/>
          </p:cNvSpPr>
          <p:nvPr/>
        </p:nvSpPr>
        <p:spPr bwMode="auto">
          <a:xfrm>
            <a:off x="3735388" y="271462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3" name="Rectangle 221"/>
          <p:cNvSpPr>
            <a:spLocks noChangeArrowheads="1"/>
          </p:cNvSpPr>
          <p:nvPr/>
        </p:nvSpPr>
        <p:spPr bwMode="auto">
          <a:xfrm>
            <a:off x="3735388" y="280511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4" name="Rectangle 222"/>
          <p:cNvSpPr>
            <a:spLocks noChangeArrowheads="1"/>
          </p:cNvSpPr>
          <p:nvPr/>
        </p:nvSpPr>
        <p:spPr bwMode="auto">
          <a:xfrm>
            <a:off x="3735388" y="28590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5" name="Rectangle 223"/>
          <p:cNvSpPr>
            <a:spLocks noChangeArrowheads="1"/>
          </p:cNvSpPr>
          <p:nvPr/>
        </p:nvSpPr>
        <p:spPr bwMode="auto">
          <a:xfrm>
            <a:off x="3735388" y="295275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6" name="Rectangle 224"/>
          <p:cNvSpPr>
            <a:spLocks noChangeArrowheads="1"/>
          </p:cNvSpPr>
          <p:nvPr/>
        </p:nvSpPr>
        <p:spPr bwMode="auto">
          <a:xfrm>
            <a:off x="3735388" y="30051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7" name="Rectangle 225"/>
          <p:cNvSpPr>
            <a:spLocks noChangeArrowheads="1"/>
          </p:cNvSpPr>
          <p:nvPr/>
        </p:nvSpPr>
        <p:spPr bwMode="auto">
          <a:xfrm>
            <a:off x="3735388" y="3097213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8" name="Rectangle 226"/>
          <p:cNvSpPr>
            <a:spLocks noChangeArrowheads="1"/>
          </p:cNvSpPr>
          <p:nvPr/>
        </p:nvSpPr>
        <p:spPr bwMode="auto">
          <a:xfrm>
            <a:off x="3735388" y="314960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59" name="Rectangle 227"/>
          <p:cNvSpPr>
            <a:spLocks noChangeArrowheads="1"/>
          </p:cNvSpPr>
          <p:nvPr/>
        </p:nvSpPr>
        <p:spPr bwMode="auto">
          <a:xfrm>
            <a:off x="3735388" y="3243263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0" name="Rectangle 228"/>
          <p:cNvSpPr>
            <a:spLocks noChangeArrowheads="1"/>
          </p:cNvSpPr>
          <p:nvPr/>
        </p:nvSpPr>
        <p:spPr bwMode="auto">
          <a:xfrm>
            <a:off x="3735388" y="329565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1" name="Rectangle 229"/>
          <p:cNvSpPr>
            <a:spLocks noChangeArrowheads="1"/>
          </p:cNvSpPr>
          <p:nvPr/>
        </p:nvSpPr>
        <p:spPr bwMode="auto">
          <a:xfrm>
            <a:off x="3735388" y="339090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2" name="Rectangle 230"/>
          <p:cNvSpPr>
            <a:spLocks noChangeArrowheads="1"/>
          </p:cNvSpPr>
          <p:nvPr/>
        </p:nvSpPr>
        <p:spPr bwMode="auto">
          <a:xfrm>
            <a:off x="3735388" y="34432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3" name="Rectangle 231"/>
          <p:cNvSpPr>
            <a:spLocks noChangeArrowheads="1"/>
          </p:cNvSpPr>
          <p:nvPr/>
        </p:nvSpPr>
        <p:spPr bwMode="auto">
          <a:xfrm>
            <a:off x="3735388" y="3533775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4" name="Rectangle 232"/>
          <p:cNvSpPr>
            <a:spLocks noChangeArrowheads="1"/>
          </p:cNvSpPr>
          <p:nvPr/>
        </p:nvSpPr>
        <p:spPr bwMode="auto">
          <a:xfrm>
            <a:off x="3735388" y="358775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5" name="Rectangle 233"/>
          <p:cNvSpPr>
            <a:spLocks noChangeArrowheads="1"/>
          </p:cNvSpPr>
          <p:nvPr/>
        </p:nvSpPr>
        <p:spPr bwMode="auto">
          <a:xfrm>
            <a:off x="3735388" y="3679825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6" name="Rectangle 234"/>
          <p:cNvSpPr>
            <a:spLocks noChangeArrowheads="1"/>
          </p:cNvSpPr>
          <p:nvPr/>
        </p:nvSpPr>
        <p:spPr bwMode="auto">
          <a:xfrm>
            <a:off x="3735388" y="373380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7" name="Rectangle 235"/>
          <p:cNvSpPr>
            <a:spLocks noChangeArrowheads="1"/>
          </p:cNvSpPr>
          <p:nvPr/>
        </p:nvSpPr>
        <p:spPr bwMode="auto">
          <a:xfrm>
            <a:off x="3735388" y="38258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8" name="Rectangle 236"/>
          <p:cNvSpPr>
            <a:spLocks noChangeArrowheads="1"/>
          </p:cNvSpPr>
          <p:nvPr/>
        </p:nvSpPr>
        <p:spPr bwMode="auto">
          <a:xfrm>
            <a:off x="3735388" y="387826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69" name="Rectangle 237"/>
          <p:cNvSpPr>
            <a:spLocks noChangeArrowheads="1"/>
          </p:cNvSpPr>
          <p:nvPr/>
        </p:nvSpPr>
        <p:spPr bwMode="auto">
          <a:xfrm>
            <a:off x="3735388" y="39719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0" name="Rectangle 238"/>
          <p:cNvSpPr>
            <a:spLocks noChangeArrowheads="1"/>
          </p:cNvSpPr>
          <p:nvPr/>
        </p:nvSpPr>
        <p:spPr bwMode="auto">
          <a:xfrm>
            <a:off x="3735388" y="402431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1" name="Rectangle 239"/>
          <p:cNvSpPr>
            <a:spLocks noChangeArrowheads="1"/>
          </p:cNvSpPr>
          <p:nvPr/>
        </p:nvSpPr>
        <p:spPr bwMode="auto">
          <a:xfrm>
            <a:off x="3735388" y="41179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2" name="Rectangle 240"/>
          <p:cNvSpPr>
            <a:spLocks noChangeArrowheads="1"/>
          </p:cNvSpPr>
          <p:nvPr/>
        </p:nvSpPr>
        <p:spPr bwMode="auto">
          <a:xfrm>
            <a:off x="3735388" y="41703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3" name="Rectangle 241"/>
          <p:cNvSpPr>
            <a:spLocks noChangeArrowheads="1"/>
          </p:cNvSpPr>
          <p:nvPr/>
        </p:nvSpPr>
        <p:spPr bwMode="auto">
          <a:xfrm>
            <a:off x="3735388" y="42640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4" name="Rectangle 242"/>
          <p:cNvSpPr>
            <a:spLocks noChangeArrowheads="1"/>
          </p:cNvSpPr>
          <p:nvPr/>
        </p:nvSpPr>
        <p:spPr bwMode="auto">
          <a:xfrm>
            <a:off x="3735388" y="43164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5" name="Rectangle 243"/>
          <p:cNvSpPr>
            <a:spLocks noChangeArrowheads="1"/>
          </p:cNvSpPr>
          <p:nvPr/>
        </p:nvSpPr>
        <p:spPr bwMode="auto">
          <a:xfrm>
            <a:off x="3735388" y="44084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6" name="Rectangle 244"/>
          <p:cNvSpPr>
            <a:spLocks noChangeArrowheads="1"/>
          </p:cNvSpPr>
          <p:nvPr/>
        </p:nvSpPr>
        <p:spPr bwMode="auto">
          <a:xfrm>
            <a:off x="3735388" y="44624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7" name="Rectangle 245"/>
          <p:cNvSpPr>
            <a:spLocks noChangeArrowheads="1"/>
          </p:cNvSpPr>
          <p:nvPr/>
        </p:nvSpPr>
        <p:spPr bwMode="auto">
          <a:xfrm>
            <a:off x="3735388" y="4552950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78" name="Rectangle 246"/>
          <p:cNvSpPr>
            <a:spLocks noChangeArrowheads="1"/>
          </p:cNvSpPr>
          <p:nvPr/>
        </p:nvSpPr>
        <p:spPr bwMode="auto">
          <a:xfrm>
            <a:off x="3735388" y="4606925"/>
            <a:ext cx="14287" cy="4286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48" name="Rectangle 248"/>
          <p:cNvSpPr>
            <a:spLocks noChangeArrowheads="1"/>
          </p:cNvSpPr>
          <p:nvPr/>
        </p:nvSpPr>
        <p:spPr bwMode="auto">
          <a:xfrm>
            <a:off x="2841625" y="3338513"/>
            <a:ext cx="434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u(k)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080" name="Oval 250"/>
          <p:cNvSpPr>
            <a:spLocks noChangeArrowheads="1"/>
          </p:cNvSpPr>
          <p:nvPr/>
        </p:nvSpPr>
        <p:spPr bwMode="auto">
          <a:xfrm>
            <a:off x="4851400" y="3784600"/>
            <a:ext cx="13652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81" name="Oval 251"/>
          <p:cNvSpPr>
            <a:spLocks noChangeArrowheads="1"/>
          </p:cNvSpPr>
          <p:nvPr/>
        </p:nvSpPr>
        <p:spPr bwMode="auto">
          <a:xfrm>
            <a:off x="4851400" y="3784600"/>
            <a:ext cx="107950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82" name="Oval 252"/>
          <p:cNvSpPr>
            <a:spLocks noChangeArrowheads="1"/>
          </p:cNvSpPr>
          <p:nvPr/>
        </p:nvSpPr>
        <p:spPr bwMode="auto">
          <a:xfrm>
            <a:off x="4835525" y="3770313"/>
            <a:ext cx="138113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53" name="Rectangle 253"/>
          <p:cNvSpPr>
            <a:spLocks noChangeArrowheads="1"/>
          </p:cNvSpPr>
          <p:nvPr/>
        </p:nvSpPr>
        <p:spPr bwMode="auto">
          <a:xfrm>
            <a:off x="5046663" y="3802063"/>
            <a:ext cx="185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u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456" name="Rectangle 256"/>
          <p:cNvSpPr>
            <a:spLocks noChangeArrowheads="1"/>
          </p:cNvSpPr>
          <p:nvPr/>
        </p:nvSpPr>
        <p:spPr bwMode="auto">
          <a:xfrm>
            <a:off x="4330700" y="2867025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085" name="Oval 257"/>
          <p:cNvSpPr>
            <a:spLocks noChangeArrowheads="1"/>
          </p:cNvSpPr>
          <p:nvPr/>
        </p:nvSpPr>
        <p:spPr bwMode="auto">
          <a:xfrm>
            <a:off x="4200525" y="291147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86" name="Oval 258"/>
          <p:cNvSpPr>
            <a:spLocks noChangeArrowheads="1"/>
          </p:cNvSpPr>
          <p:nvPr/>
        </p:nvSpPr>
        <p:spPr bwMode="auto">
          <a:xfrm>
            <a:off x="4200525" y="2911475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87" name="Oval 259"/>
          <p:cNvSpPr>
            <a:spLocks noChangeArrowheads="1"/>
          </p:cNvSpPr>
          <p:nvPr/>
        </p:nvSpPr>
        <p:spPr bwMode="auto">
          <a:xfrm>
            <a:off x="4184650" y="2898775"/>
            <a:ext cx="134938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60" name="Rectangle 260"/>
          <p:cNvSpPr>
            <a:spLocks noChangeArrowheads="1"/>
          </p:cNvSpPr>
          <p:nvPr/>
        </p:nvSpPr>
        <p:spPr bwMode="auto">
          <a:xfrm>
            <a:off x="4157663" y="2274888"/>
            <a:ext cx="23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~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089" name="Oval 262"/>
          <p:cNvSpPr>
            <a:spLocks noChangeArrowheads="1"/>
          </p:cNvSpPr>
          <p:nvPr/>
        </p:nvSpPr>
        <p:spPr bwMode="auto">
          <a:xfrm>
            <a:off x="3952875" y="2290763"/>
            <a:ext cx="138113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0" name="Oval 263"/>
          <p:cNvSpPr>
            <a:spLocks noChangeArrowheads="1"/>
          </p:cNvSpPr>
          <p:nvPr/>
        </p:nvSpPr>
        <p:spPr bwMode="auto">
          <a:xfrm>
            <a:off x="3952875" y="2290763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1" name="Oval 264"/>
          <p:cNvSpPr>
            <a:spLocks noChangeArrowheads="1"/>
          </p:cNvSpPr>
          <p:nvPr/>
        </p:nvSpPr>
        <p:spPr bwMode="auto">
          <a:xfrm>
            <a:off x="3938588" y="227806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65" name="Rectangle 265"/>
          <p:cNvSpPr>
            <a:spLocks noChangeArrowheads="1"/>
          </p:cNvSpPr>
          <p:nvPr/>
        </p:nvSpPr>
        <p:spPr bwMode="auto">
          <a:xfrm>
            <a:off x="5041900" y="1800225"/>
            <a:ext cx="163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ni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093" name="Oval 267"/>
          <p:cNvSpPr>
            <a:spLocks noChangeArrowheads="1"/>
          </p:cNvSpPr>
          <p:nvPr/>
        </p:nvSpPr>
        <p:spPr bwMode="auto">
          <a:xfrm>
            <a:off x="4968875" y="208915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4" name="Oval 268"/>
          <p:cNvSpPr>
            <a:spLocks noChangeArrowheads="1"/>
          </p:cNvSpPr>
          <p:nvPr/>
        </p:nvSpPr>
        <p:spPr bwMode="auto">
          <a:xfrm>
            <a:off x="4968875" y="2089150"/>
            <a:ext cx="106363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5" name="Oval 269"/>
          <p:cNvSpPr>
            <a:spLocks noChangeArrowheads="1"/>
          </p:cNvSpPr>
          <p:nvPr/>
        </p:nvSpPr>
        <p:spPr bwMode="auto">
          <a:xfrm>
            <a:off x="4951413" y="2076450"/>
            <a:ext cx="138112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6" name="Oval 270"/>
          <p:cNvSpPr>
            <a:spLocks noChangeArrowheads="1"/>
          </p:cNvSpPr>
          <p:nvPr/>
        </p:nvSpPr>
        <p:spPr bwMode="auto">
          <a:xfrm>
            <a:off x="2414588" y="2741613"/>
            <a:ext cx="134937" cy="122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7" name="Oval 271"/>
          <p:cNvSpPr>
            <a:spLocks noChangeArrowheads="1"/>
          </p:cNvSpPr>
          <p:nvPr/>
        </p:nvSpPr>
        <p:spPr bwMode="auto">
          <a:xfrm>
            <a:off x="2414588" y="2741613"/>
            <a:ext cx="107950" cy="96837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098" name="Oval 272"/>
          <p:cNvSpPr>
            <a:spLocks noChangeArrowheads="1"/>
          </p:cNvSpPr>
          <p:nvPr/>
        </p:nvSpPr>
        <p:spPr bwMode="auto">
          <a:xfrm>
            <a:off x="2400300" y="2728913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73" name="Rectangle 273"/>
          <p:cNvSpPr>
            <a:spLocks noChangeArrowheads="1"/>
          </p:cNvSpPr>
          <p:nvPr/>
        </p:nvSpPr>
        <p:spPr bwMode="auto">
          <a:xfrm>
            <a:off x="2638425" y="272415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51474" name="Rectangle 274"/>
          <p:cNvSpPr>
            <a:spLocks noChangeArrowheads="1"/>
          </p:cNvSpPr>
          <p:nvPr/>
        </p:nvSpPr>
        <p:spPr bwMode="auto">
          <a:xfrm>
            <a:off x="2501900" y="2409825"/>
            <a:ext cx="157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101" name="Oval 275"/>
          <p:cNvSpPr>
            <a:spLocks noChangeArrowheads="1"/>
          </p:cNvSpPr>
          <p:nvPr/>
        </p:nvSpPr>
        <p:spPr bwMode="auto">
          <a:xfrm>
            <a:off x="2479675" y="303212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2" name="Oval 276"/>
          <p:cNvSpPr>
            <a:spLocks noChangeArrowheads="1"/>
          </p:cNvSpPr>
          <p:nvPr/>
        </p:nvSpPr>
        <p:spPr bwMode="auto">
          <a:xfrm>
            <a:off x="2479675" y="3032125"/>
            <a:ext cx="106363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3" name="Oval 277"/>
          <p:cNvSpPr>
            <a:spLocks noChangeArrowheads="1"/>
          </p:cNvSpPr>
          <p:nvPr/>
        </p:nvSpPr>
        <p:spPr bwMode="auto">
          <a:xfrm>
            <a:off x="2465388" y="3016250"/>
            <a:ext cx="133350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78" name="Rectangle 278"/>
          <p:cNvSpPr>
            <a:spLocks noChangeArrowheads="1"/>
          </p:cNvSpPr>
          <p:nvPr/>
        </p:nvSpPr>
        <p:spPr bwMode="auto">
          <a:xfrm>
            <a:off x="2260600" y="2795588"/>
            <a:ext cx="2206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</a:p>
        </p:txBody>
      </p:sp>
      <p:sp>
        <p:nvSpPr>
          <p:cNvPr id="80105" name="Oval 280"/>
          <p:cNvSpPr>
            <a:spLocks noChangeArrowheads="1"/>
          </p:cNvSpPr>
          <p:nvPr/>
        </p:nvSpPr>
        <p:spPr bwMode="auto">
          <a:xfrm>
            <a:off x="2820988" y="3009900"/>
            <a:ext cx="136525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6" name="Oval 281"/>
          <p:cNvSpPr>
            <a:spLocks noChangeArrowheads="1"/>
          </p:cNvSpPr>
          <p:nvPr/>
        </p:nvSpPr>
        <p:spPr bwMode="auto">
          <a:xfrm>
            <a:off x="2820988" y="3009900"/>
            <a:ext cx="107950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7" name="Oval 282"/>
          <p:cNvSpPr>
            <a:spLocks noChangeArrowheads="1"/>
          </p:cNvSpPr>
          <p:nvPr/>
        </p:nvSpPr>
        <p:spPr bwMode="auto">
          <a:xfrm>
            <a:off x="2805113" y="2997200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8" name="Oval 283"/>
          <p:cNvSpPr>
            <a:spLocks noChangeArrowheads="1"/>
          </p:cNvSpPr>
          <p:nvPr/>
        </p:nvSpPr>
        <p:spPr bwMode="auto">
          <a:xfrm>
            <a:off x="2433638" y="3821113"/>
            <a:ext cx="138112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09" name="Oval 284"/>
          <p:cNvSpPr>
            <a:spLocks noChangeArrowheads="1"/>
          </p:cNvSpPr>
          <p:nvPr/>
        </p:nvSpPr>
        <p:spPr bwMode="auto">
          <a:xfrm>
            <a:off x="2433638" y="3821113"/>
            <a:ext cx="107950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10" name="Oval 285"/>
          <p:cNvSpPr>
            <a:spLocks noChangeArrowheads="1"/>
          </p:cNvSpPr>
          <p:nvPr/>
        </p:nvSpPr>
        <p:spPr bwMode="auto">
          <a:xfrm>
            <a:off x="2420938" y="3810000"/>
            <a:ext cx="134937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87" name="Rectangle 287"/>
          <p:cNvSpPr>
            <a:spLocks noChangeArrowheads="1"/>
          </p:cNvSpPr>
          <p:nvPr/>
        </p:nvSpPr>
        <p:spPr bwMode="auto">
          <a:xfrm>
            <a:off x="2568575" y="36718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k.p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112" name="Oval 288"/>
          <p:cNvSpPr>
            <a:spLocks noChangeArrowheads="1"/>
          </p:cNvSpPr>
          <p:nvPr/>
        </p:nvSpPr>
        <p:spPr bwMode="auto">
          <a:xfrm>
            <a:off x="2489200" y="424180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13" name="Oval 289"/>
          <p:cNvSpPr>
            <a:spLocks noChangeArrowheads="1"/>
          </p:cNvSpPr>
          <p:nvPr/>
        </p:nvSpPr>
        <p:spPr bwMode="auto">
          <a:xfrm>
            <a:off x="2489200" y="4241800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14" name="Oval 290"/>
          <p:cNvSpPr>
            <a:spLocks noChangeArrowheads="1"/>
          </p:cNvSpPr>
          <p:nvPr/>
        </p:nvSpPr>
        <p:spPr bwMode="auto">
          <a:xfrm>
            <a:off x="2474913" y="4229100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91" name="Rectangle 291"/>
          <p:cNvSpPr>
            <a:spLocks noChangeArrowheads="1"/>
          </p:cNvSpPr>
          <p:nvPr/>
        </p:nvSpPr>
        <p:spPr bwMode="auto">
          <a:xfrm>
            <a:off x="2217738" y="400685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cI.m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0116" name="Oval 293"/>
          <p:cNvSpPr>
            <a:spLocks noChangeArrowheads="1"/>
          </p:cNvSpPr>
          <p:nvPr/>
        </p:nvSpPr>
        <p:spPr bwMode="auto">
          <a:xfrm>
            <a:off x="1654175" y="3594100"/>
            <a:ext cx="139700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17" name="Oval 294"/>
          <p:cNvSpPr>
            <a:spLocks noChangeArrowheads="1"/>
          </p:cNvSpPr>
          <p:nvPr/>
        </p:nvSpPr>
        <p:spPr bwMode="auto">
          <a:xfrm>
            <a:off x="1654175" y="3594100"/>
            <a:ext cx="111125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0118" name="Oval 295"/>
          <p:cNvSpPr>
            <a:spLocks noChangeArrowheads="1"/>
          </p:cNvSpPr>
          <p:nvPr/>
        </p:nvSpPr>
        <p:spPr bwMode="auto">
          <a:xfrm>
            <a:off x="1639888" y="3579813"/>
            <a:ext cx="139700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51496" name="Rectangle 296"/>
          <p:cNvSpPr>
            <a:spLocks noChangeArrowheads="1"/>
          </p:cNvSpPr>
          <p:nvPr/>
        </p:nvSpPr>
        <p:spPr bwMode="auto">
          <a:xfrm>
            <a:off x="1803400" y="3370263"/>
            <a:ext cx="17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498" name="Rectangle 298"/>
          <p:cNvSpPr>
            <a:spLocks noChangeArrowheads="1"/>
          </p:cNvSpPr>
          <p:nvPr/>
        </p:nvSpPr>
        <p:spPr bwMode="auto">
          <a:xfrm>
            <a:off x="3009900" y="29083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En.ma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553" name="Rectangle 353"/>
          <p:cNvSpPr>
            <a:spLocks noChangeArrowheads="1"/>
          </p:cNvSpPr>
          <p:nvPr/>
        </p:nvSpPr>
        <p:spPr bwMode="auto">
          <a:xfrm>
            <a:off x="3219450" y="4017963"/>
            <a:ext cx="936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ja-JP" altLang="en-US" sz="17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grpSp>
        <p:nvGrpSpPr>
          <p:cNvPr id="80122" name="Group 689"/>
          <p:cNvGrpSpPr>
            <a:grpSpLocks/>
          </p:cNvGrpSpPr>
          <p:nvPr/>
        </p:nvGrpSpPr>
        <p:grpSpPr bwMode="auto">
          <a:xfrm>
            <a:off x="3317875" y="3794125"/>
            <a:ext cx="1139825" cy="708025"/>
            <a:chOff x="1815" y="2600"/>
            <a:chExt cx="883" cy="446"/>
          </a:xfrm>
        </p:grpSpPr>
        <p:sp>
          <p:nvSpPr>
            <p:cNvPr id="51554" name="Rectangle 354"/>
            <p:cNvSpPr>
              <a:spLocks noChangeArrowheads="1"/>
            </p:cNvSpPr>
            <p:nvPr/>
          </p:nvSpPr>
          <p:spPr bwMode="auto">
            <a:xfrm>
              <a:off x="1815" y="2600"/>
              <a:ext cx="8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7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ecylfpaF[f</a:t>
              </a:r>
              <a:endParaRPr lang="en-US" sz="20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555" name="Rectangle 355"/>
            <p:cNvSpPr>
              <a:spLocks noChangeArrowheads="1"/>
            </p:cNvSpPr>
            <p:nvPr/>
          </p:nvSpPr>
          <p:spPr bwMode="auto">
            <a:xfrm>
              <a:off x="1961" y="2740"/>
              <a:ext cx="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556" name="Rectangle 356"/>
            <p:cNvSpPr>
              <a:spLocks noChangeArrowheads="1"/>
            </p:cNvSpPr>
            <p:nvPr/>
          </p:nvSpPr>
          <p:spPr bwMode="auto">
            <a:xfrm>
              <a:off x="1931" y="2883"/>
              <a:ext cx="73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7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paAtkqf</a:t>
              </a:r>
              <a:r>
                <a:rPr lang="ja-JP" altLang="en-US" sz="17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”</a:t>
              </a:r>
              <a:endPara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1886" name="Rectangle 686"/>
          <p:cNvSpPr>
            <a:spLocks noChangeArrowheads="1"/>
          </p:cNvSpPr>
          <p:nvPr/>
        </p:nvSpPr>
        <p:spPr bwMode="auto">
          <a:xfrm>
            <a:off x="561975" y="5159375"/>
            <a:ext cx="581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kAtyi[f paAtAy EcaftfTkfekaqfQtlf</a:t>
            </a:r>
            <a:r>
              <a:rPr lang="ja-JP" alt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endParaRPr lang="en-US" b="1" i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80124" name="Line 687"/>
          <p:cNvSpPr>
            <a:spLocks noChangeShapeType="1"/>
          </p:cNvSpPr>
          <p:nvPr/>
        </p:nvSpPr>
        <p:spPr bwMode="auto">
          <a:xfrm>
            <a:off x="911225" y="5008563"/>
            <a:ext cx="5570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125" name="Group 692"/>
          <p:cNvGrpSpPr>
            <a:grpSpLocks/>
          </p:cNvGrpSpPr>
          <p:nvPr/>
        </p:nvGrpSpPr>
        <p:grpSpPr bwMode="auto">
          <a:xfrm>
            <a:off x="1481138" y="5632450"/>
            <a:ext cx="4684712" cy="3022600"/>
            <a:chOff x="482" y="3416"/>
            <a:chExt cx="3687" cy="1904"/>
          </a:xfrm>
        </p:grpSpPr>
        <p:grpSp>
          <p:nvGrpSpPr>
            <p:cNvPr id="80126" name="Group 372"/>
            <p:cNvGrpSpPr>
              <a:grpSpLocks/>
            </p:cNvGrpSpPr>
            <p:nvPr/>
          </p:nvGrpSpPr>
          <p:grpSpPr bwMode="auto">
            <a:xfrm>
              <a:off x="482" y="3416"/>
              <a:ext cx="902" cy="1083"/>
              <a:chOff x="1131" y="2250"/>
              <a:chExt cx="581" cy="1107"/>
            </a:xfrm>
          </p:grpSpPr>
          <p:sp>
            <p:nvSpPr>
              <p:cNvPr id="80405" name="Freeform 373"/>
              <p:cNvSpPr>
                <a:spLocks/>
              </p:cNvSpPr>
              <p:nvPr/>
            </p:nvSpPr>
            <p:spPr bwMode="auto">
              <a:xfrm>
                <a:off x="1139" y="2258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06" name="Freeform 374"/>
              <p:cNvSpPr>
                <a:spLocks/>
              </p:cNvSpPr>
              <p:nvPr/>
            </p:nvSpPr>
            <p:spPr bwMode="auto">
              <a:xfrm>
                <a:off x="1131" y="2250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127" name="Group 375"/>
            <p:cNvGrpSpPr>
              <a:grpSpLocks/>
            </p:cNvGrpSpPr>
            <p:nvPr/>
          </p:nvGrpSpPr>
          <p:grpSpPr bwMode="auto">
            <a:xfrm>
              <a:off x="3369" y="4506"/>
              <a:ext cx="800" cy="752"/>
              <a:chOff x="2993" y="3363"/>
              <a:chExt cx="515" cy="768"/>
            </a:xfrm>
          </p:grpSpPr>
          <p:sp>
            <p:nvSpPr>
              <p:cNvPr id="80403" name="Freeform 376"/>
              <p:cNvSpPr>
                <a:spLocks/>
              </p:cNvSpPr>
              <p:nvPr/>
            </p:nvSpPr>
            <p:spPr bwMode="auto">
              <a:xfrm>
                <a:off x="3001" y="3371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04" name="Freeform 377"/>
              <p:cNvSpPr>
                <a:spLocks/>
              </p:cNvSpPr>
              <p:nvPr/>
            </p:nvSpPr>
            <p:spPr bwMode="auto">
              <a:xfrm>
                <a:off x="2993" y="3363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128" name="Group 378"/>
            <p:cNvGrpSpPr>
              <a:grpSpLocks/>
            </p:cNvGrpSpPr>
            <p:nvPr/>
          </p:nvGrpSpPr>
          <p:grpSpPr bwMode="auto">
            <a:xfrm>
              <a:off x="1528" y="3707"/>
              <a:ext cx="2231" cy="1038"/>
              <a:chOff x="1805" y="2548"/>
              <a:chExt cx="1439" cy="1060"/>
            </a:xfrm>
          </p:grpSpPr>
          <p:sp>
            <p:nvSpPr>
              <p:cNvPr id="80401" name="Freeform 379"/>
              <p:cNvSpPr>
                <a:spLocks/>
              </p:cNvSpPr>
              <p:nvPr/>
            </p:nvSpPr>
            <p:spPr bwMode="auto">
              <a:xfrm>
                <a:off x="1813" y="2556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02" name="Freeform 380"/>
              <p:cNvSpPr>
                <a:spLocks/>
              </p:cNvSpPr>
              <p:nvPr/>
            </p:nvSpPr>
            <p:spPr bwMode="auto">
              <a:xfrm>
                <a:off x="1805" y="2548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Rectangle 381"/>
            <p:cNvSpPr>
              <a:spLocks noChangeArrowheads="1"/>
            </p:cNvSpPr>
            <p:nvPr/>
          </p:nvSpPr>
          <p:spPr bwMode="auto">
            <a:xfrm>
              <a:off x="2199" y="4102"/>
              <a:ext cx="2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_.n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grpSp>
          <p:nvGrpSpPr>
            <p:cNvPr id="80130" name="Group 382"/>
            <p:cNvGrpSpPr>
              <a:grpSpLocks/>
            </p:cNvGrpSpPr>
            <p:nvPr/>
          </p:nvGrpSpPr>
          <p:grpSpPr bwMode="auto">
            <a:xfrm>
              <a:off x="708" y="4720"/>
              <a:ext cx="1045" cy="538"/>
              <a:chOff x="1277" y="3582"/>
              <a:chExt cx="673" cy="550"/>
            </a:xfrm>
          </p:grpSpPr>
          <p:sp>
            <p:nvSpPr>
              <p:cNvPr id="80399" name="Freeform 383"/>
              <p:cNvSpPr>
                <a:spLocks/>
              </p:cNvSpPr>
              <p:nvPr/>
            </p:nvSpPr>
            <p:spPr bwMode="auto">
              <a:xfrm>
                <a:off x="1285" y="3590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00" name="Freeform 384"/>
              <p:cNvSpPr>
                <a:spLocks/>
              </p:cNvSpPr>
              <p:nvPr/>
            </p:nvSpPr>
            <p:spPr bwMode="auto">
              <a:xfrm>
                <a:off x="1277" y="3582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5" name="Rectangle 385"/>
            <p:cNvSpPr>
              <a:spLocks noChangeArrowheads="1"/>
            </p:cNvSpPr>
            <p:nvPr/>
          </p:nvSpPr>
          <p:spPr bwMode="auto">
            <a:xfrm>
              <a:off x="3611" y="5013"/>
              <a:ext cx="2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p.v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grpSp>
          <p:nvGrpSpPr>
            <p:cNvPr id="80132" name="Group 386"/>
            <p:cNvGrpSpPr>
              <a:grpSpLocks/>
            </p:cNvGrpSpPr>
            <p:nvPr/>
          </p:nvGrpSpPr>
          <p:grpSpPr bwMode="auto">
            <a:xfrm>
              <a:off x="1360" y="4032"/>
              <a:ext cx="182" cy="131"/>
              <a:chOff x="1697" y="2879"/>
              <a:chExt cx="118" cy="134"/>
            </a:xfrm>
          </p:grpSpPr>
          <p:sp>
            <p:nvSpPr>
              <p:cNvPr id="80397" name="Freeform 387"/>
              <p:cNvSpPr>
                <a:spLocks/>
              </p:cNvSpPr>
              <p:nvPr/>
            </p:nvSpPr>
            <p:spPr bwMode="auto">
              <a:xfrm>
                <a:off x="1705" y="2887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98" name="Freeform 388"/>
              <p:cNvSpPr>
                <a:spLocks/>
              </p:cNvSpPr>
              <p:nvPr/>
            </p:nvSpPr>
            <p:spPr bwMode="auto">
              <a:xfrm>
                <a:off x="1697" y="2879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133" name="Freeform 390"/>
            <p:cNvSpPr>
              <a:spLocks/>
            </p:cNvSpPr>
            <p:nvPr/>
          </p:nvSpPr>
          <p:spPr bwMode="auto">
            <a:xfrm>
              <a:off x="1275" y="4288"/>
              <a:ext cx="253" cy="331"/>
            </a:xfrm>
            <a:custGeom>
              <a:avLst/>
              <a:gdLst>
                <a:gd name="T0" fmla="*/ 928 w 163"/>
                <a:gd name="T1" fmla="*/ 1 h 338"/>
                <a:gd name="T2" fmla="*/ 894 w 163"/>
                <a:gd name="T3" fmla="*/ 6 h 338"/>
                <a:gd name="T4" fmla="*/ 902 w 163"/>
                <a:gd name="T5" fmla="*/ 11 h 338"/>
                <a:gd name="T6" fmla="*/ 894 w 163"/>
                <a:gd name="T7" fmla="*/ 24 h 338"/>
                <a:gd name="T8" fmla="*/ 894 w 163"/>
                <a:gd name="T9" fmla="*/ 62 h 338"/>
                <a:gd name="T10" fmla="*/ 894 w 163"/>
                <a:gd name="T11" fmla="*/ 97 h 338"/>
                <a:gd name="T12" fmla="*/ 719 w 163"/>
                <a:gd name="T13" fmla="*/ 132 h 338"/>
                <a:gd name="T14" fmla="*/ 487 w 163"/>
                <a:gd name="T15" fmla="*/ 172 h 338"/>
                <a:gd name="T16" fmla="*/ 472 w 163"/>
                <a:gd name="T17" fmla="*/ 176 h 338"/>
                <a:gd name="T18" fmla="*/ 371 w 163"/>
                <a:gd name="T19" fmla="*/ 193 h 338"/>
                <a:gd name="T20" fmla="*/ 250 w 163"/>
                <a:gd name="T21" fmla="*/ 215 h 338"/>
                <a:gd name="T22" fmla="*/ 127 w 163"/>
                <a:gd name="T23" fmla="*/ 224 h 338"/>
                <a:gd name="T24" fmla="*/ 116 w 163"/>
                <a:gd name="T25" fmla="*/ 238 h 338"/>
                <a:gd name="T26" fmla="*/ 0 w 163"/>
                <a:gd name="T27" fmla="*/ 262 h 338"/>
                <a:gd name="T28" fmla="*/ 53 w 163"/>
                <a:gd name="T29" fmla="*/ 288 h 338"/>
                <a:gd name="T30" fmla="*/ 95 w 163"/>
                <a:gd name="T31" fmla="*/ 293 h 338"/>
                <a:gd name="T32" fmla="*/ 407 w 163"/>
                <a:gd name="T33" fmla="*/ 304 h 338"/>
                <a:gd name="T34" fmla="*/ 568 w 163"/>
                <a:gd name="T35" fmla="*/ 303 h 338"/>
                <a:gd name="T36" fmla="*/ 733 w 163"/>
                <a:gd name="T37" fmla="*/ 287 h 338"/>
                <a:gd name="T38" fmla="*/ 812 w 163"/>
                <a:gd name="T39" fmla="*/ 273 h 338"/>
                <a:gd name="T40" fmla="*/ 934 w 163"/>
                <a:gd name="T41" fmla="*/ 265 h 338"/>
                <a:gd name="T42" fmla="*/ 934 w 163"/>
                <a:gd name="T43" fmla="*/ 254 h 338"/>
                <a:gd name="T44" fmla="*/ 1055 w 163"/>
                <a:gd name="T45" fmla="*/ 247 h 338"/>
                <a:gd name="T46" fmla="*/ 1288 w 163"/>
                <a:gd name="T47" fmla="*/ 211 h 338"/>
                <a:gd name="T48" fmla="*/ 1417 w 163"/>
                <a:gd name="T49" fmla="*/ 186 h 338"/>
                <a:gd name="T50" fmla="*/ 1417 w 163"/>
                <a:gd name="T51" fmla="*/ 172 h 338"/>
                <a:gd name="T52" fmla="*/ 1470 w 163"/>
                <a:gd name="T53" fmla="*/ 159 h 338"/>
                <a:gd name="T54" fmla="*/ 1470 w 163"/>
                <a:gd name="T55" fmla="*/ 120 h 338"/>
                <a:gd name="T56" fmla="*/ 1470 w 163"/>
                <a:gd name="T57" fmla="*/ 84 h 338"/>
                <a:gd name="T58" fmla="*/ 1470 w 163"/>
                <a:gd name="T59" fmla="*/ 60 h 338"/>
                <a:gd name="T60" fmla="*/ 1288 w 163"/>
                <a:gd name="T61" fmla="*/ 31 h 338"/>
                <a:gd name="T62" fmla="*/ 1208 w 163"/>
                <a:gd name="T63" fmla="*/ 21 h 338"/>
                <a:gd name="T64" fmla="*/ 1091 w 163"/>
                <a:gd name="T65" fmla="*/ 12 h 338"/>
                <a:gd name="T66" fmla="*/ 1116 w 163"/>
                <a:gd name="T67" fmla="*/ 6 h 338"/>
                <a:gd name="T68" fmla="*/ 1091 w 163"/>
                <a:gd name="T69" fmla="*/ 1 h 338"/>
                <a:gd name="T70" fmla="*/ 998 w 163"/>
                <a:gd name="T71" fmla="*/ 22 h 338"/>
                <a:gd name="T72" fmla="*/ 1144 w 163"/>
                <a:gd name="T73" fmla="*/ 26 h 338"/>
                <a:gd name="T74" fmla="*/ 1322 w 163"/>
                <a:gd name="T75" fmla="*/ 54 h 338"/>
                <a:gd name="T76" fmla="*/ 1357 w 163"/>
                <a:gd name="T77" fmla="*/ 84 h 338"/>
                <a:gd name="T78" fmla="*/ 1357 w 163"/>
                <a:gd name="T79" fmla="*/ 120 h 338"/>
                <a:gd name="T80" fmla="*/ 1357 w 163"/>
                <a:gd name="T81" fmla="*/ 158 h 338"/>
                <a:gd name="T82" fmla="*/ 1305 w 163"/>
                <a:gd name="T83" fmla="*/ 182 h 338"/>
                <a:gd name="T84" fmla="*/ 1082 w 163"/>
                <a:gd name="T85" fmla="*/ 215 h 338"/>
                <a:gd name="T86" fmla="*/ 964 w 163"/>
                <a:gd name="T87" fmla="*/ 241 h 338"/>
                <a:gd name="T88" fmla="*/ 838 w 163"/>
                <a:gd name="T89" fmla="*/ 249 h 338"/>
                <a:gd name="T90" fmla="*/ 747 w 163"/>
                <a:gd name="T91" fmla="*/ 263 h 338"/>
                <a:gd name="T92" fmla="*/ 664 w 163"/>
                <a:gd name="T93" fmla="*/ 278 h 338"/>
                <a:gd name="T94" fmla="*/ 540 w 163"/>
                <a:gd name="T95" fmla="*/ 286 h 338"/>
                <a:gd name="T96" fmla="*/ 306 w 163"/>
                <a:gd name="T97" fmla="*/ 294 h 338"/>
                <a:gd name="T98" fmla="*/ 161 w 163"/>
                <a:gd name="T99" fmla="*/ 273 h 338"/>
                <a:gd name="T100" fmla="*/ 228 w 163"/>
                <a:gd name="T101" fmla="*/ 241 h 338"/>
                <a:gd name="T102" fmla="*/ 314 w 163"/>
                <a:gd name="T103" fmla="*/ 225 h 338"/>
                <a:gd name="T104" fmla="*/ 407 w 163"/>
                <a:gd name="T105" fmla="*/ 209 h 338"/>
                <a:gd name="T106" fmla="*/ 568 w 163"/>
                <a:gd name="T107" fmla="*/ 195 h 338"/>
                <a:gd name="T108" fmla="*/ 576 w 163"/>
                <a:gd name="T109" fmla="*/ 179 h 338"/>
                <a:gd name="T110" fmla="*/ 756 w 163"/>
                <a:gd name="T111" fmla="*/ 150 h 338"/>
                <a:gd name="T112" fmla="*/ 934 w 163"/>
                <a:gd name="T113" fmla="*/ 113 h 338"/>
                <a:gd name="T114" fmla="*/ 998 w 163"/>
                <a:gd name="T115" fmla="*/ 84 h 338"/>
                <a:gd name="T116" fmla="*/ 998 w 163"/>
                <a:gd name="T117" fmla="*/ 49 h 338"/>
                <a:gd name="T118" fmla="*/ 998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34" name="Freeform 391"/>
            <p:cNvSpPr>
              <a:spLocks/>
            </p:cNvSpPr>
            <p:nvPr/>
          </p:nvSpPr>
          <p:spPr bwMode="auto">
            <a:xfrm>
              <a:off x="1263" y="4281"/>
              <a:ext cx="253" cy="331"/>
            </a:xfrm>
            <a:custGeom>
              <a:avLst/>
              <a:gdLst>
                <a:gd name="T0" fmla="*/ 928 w 163"/>
                <a:gd name="T1" fmla="*/ 1 h 338"/>
                <a:gd name="T2" fmla="*/ 894 w 163"/>
                <a:gd name="T3" fmla="*/ 6 h 338"/>
                <a:gd name="T4" fmla="*/ 902 w 163"/>
                <a:gd name="T5" fmla="*/ 11 h 338"/>
                <a:gd name="T6" fmla="*/ 894 w 163"/>
                <a:gd name="T7" fmla="*/ 24 h 338"/>
                <a:gd name="T8" fmla="*/ 894 w 163"/>
                <a:gd name="T9" fmla="*/ 62 h 338"/>
                <a:gd name="T10" fmla="*/ 894 w 163"/>
                <a:gd name="T11" fmla="*/ 97 h 338"/>
                <a:gd name="T12" fmla="*/ 719 w 163"/>
                <a:gd name="T13" fmla="*/ 132 h 338"/>
                <a:gd name="T14" fmla="*/ 487 w 163"/>
                <a:gd name="T15" fmla="*/ 172 h 338"/>
                <a:gd name="T16" fmla="*/ 472 w 163"/>
                <a:gd name="T17" fmla="*/ 176 h 338"/>
                <a:gd name="T18" fmla="*/ 371 w 163"/>
                <a:gd name="T19" fmla="*/ 193 h 338"/>
                <a:gd name="T20" fmla="*/ 250 w 163"/>
                <a:gd name="T21" fmla="*/ 215 h 338"/>
                <a:gd name="T22" fmla="*/ 127 w 163"/>
                <a:gd name="T23" fmla="*/ 224 h 338"/>
                <a:gd name="T24" fmla="*/ 116 w 163"/>
                <a:gd name="T25" fmla="*/ 238 h 338"/>
                <a:gd name="T26" fmla="*/ 0 w 163"/>
                <a:gd name="T27" fmla="*/ 262 h 338"/>
                <a:gd name="T28" fmla="*/ 53 w 163"/>
                <a:gd name="T29" fmla="*/ 288 h 338"/>
                <a:gd name="T30" fmla="*/ 95 w 163"/>
                <a:gd name="T31" fmla="*/ 293 h 338"/>
                <a:gd name="T32" fmla="*/ 407 w 163"/>
                <a:gd name="T33" fmla="*/ 304 h 338"/>
                <a:gd name="T34" fmla="*/ 568 w 163"/>
                <a:gd name="T35" fmla="*/ 303 h 338"/>
                <a:gd name="T36" fmla="*/ 733 w 163"/>
                <a:gd name="T37" fmla="*/ 287 h 338"/>
                <a:gd name="T38" fmla="*/ 812 w 163"/>
                <a:gd name="T39" fmla="*/ 273 h 338"/>
                <a:gd name="T40" fmla="*/ 934 w 163"/>
                <a:gd name="T41" fmla="*/ 265 h 338"/>
                <a:gd name="T42" fmla="*/ 934 w 163"/>
                <a:gd name="T43" fmla="*/ 254 h 338"/>
                <a:gd name="T44" fmla="*/ 1055 w 163"/>
                <a:gd name="T45" fmla="*/ 247 h 338"/>
                <a:gd name="T46" fmla="*/ 1288 w 163"/>
                <a:gd name="T47" fmla="*/ 211 h 338"/>
                <a:gd name="T48" fmla="*/ 1417 w 163"/>
                <a:gd name="T49" fmla="*/ 186 h 338"/>
                <a:gd name="T50" fmla="*/ 1417 w 163"/>
                <a:gd name="T51" fmla="*/ 172 h 338"/>
                <a:gd name="T52" fmla="*/ 1470 w 163"/>
                <a:gd name="T53" fmla="*/ 159 h 338"/>
                <a:gd name="T54" fmla="*/ 1470 w 163"/>
                <a:gd name="T55" fmla="*/ 120 h 338"/>
                <a:gd name="T56" fmla="*/ 1470 w 163"/>
                <a:gd name="T57" fmla="*/ 84 h 338"/>
                <a:gd name="T58" fmla="*/ 1470 w 163"/>
                <a:gd name="T59" fmla="*/ 60 h 338"/>
                <a:gd name="T60" fmla="*/ 1288 w 163"/>
                <a:gd name="T61" fmla="*/ 31 h 338"/>
                <a:gd name="T62" fmla="*/ 1208 w 163"/>
                <a:gd name="T63" fmla="*/ 21 h 338"/>
                <a:gd name="T64" fmla="*/ 1091 w 163"/>
                <a:gd name="T65" fmla="*/ 12 h 338"/>
                <a:gd name="T66" fmla="*/ 1116 w 163"/>
                <a:gd name="T67" fmla="*/ 6 h 338"/>
                <a:gd name="T68" fmla="*/ 1091 w 163"/>
                <a:gd name="T69" fmla="*/ 1 h 338"/>
                <a:gd name="T70" fmla="*/ 998 w 163"/>
                <a:gd name="T71" fmla="*/ 22 h 338"/>
                <a:gd name="T72" fmla="*/ 1144 w 163"/>
                <a:gd name="T73" fmla="*/ 26 h 338"/>
                <a:gd name="T74" fmla="*/ 1322 w 163"/>
                <a:gd name="T75" fmla="*/ 54 h 338"/>
                <a:gd name="T76" fmla="*/ 1357 w 163"/>
                <a:gd name="T77" fmla="*/ 84 h 338"/>
                <a:gd name="T78" fmla="*/ 1357 w 163"/>
                <a:gd name="T79" fmla="*/ 120 h 338"/>
                <a:gd name="T80" fmla="*/ 1357 w 163"/>
                <a:gd name="T81" fmla="*/ 158 h 338"/>
                <a:gd name="T82" fmla="*/ 1305 w 163"/>
                <a:gd name="T83" fmla="*/ 182 h 338"/>
                <a:gd name="T84" fmla="*/ 1082 w 163"/>
                <a:gd name="T85" fmla="*/ 215 h 338"/>
                <a:gd name="T86" fmla="*/ 964 w 163"/>
                <a:gd name="T87" fmla="*/ 241 h 338"/>
                <a:gd name="T88" fmla="*/ 838 w 163"/>
                <a:gd name="T89" fmla="*/ 249 h 338"/>
                <a:gd name="T90" fmla="*/ 747 w 163"/>
                <a:gd name="T91" fmla="*/ 263 h 338"/>
                <a:gd name="T92" fmla="*/ 664 w 163"/>
                <a:gd name="T93" fmla="*/ 278 h 338"/>
                <a:gd name="T94" fmla="*/ 540 w 163"/>
                <a:gd name="T95" fmla="*/ 286 h 338"/>
                <a:gd name="T96" fmla="*/ 306 w 163"/>
                <a:gd name="T97" fmla="*/ 294 h 338"/>
                <a:gd name="T98" fmla="*/ 161 w 163"/>
                <a:gd name="T99" fmla="*/ 273 h 338"/>
                <a:gd name="T100" fmla="*/ 228 w 163"/>
                <a:gd name="T101" fmla="*/ 241 h 338"/>
                <a:gd name="T102" fmla="*/ 314 w 163"/>
                <a:gd name="T103" fmla="*/ 225 h 338"/>
                <a:gd name="T104" fmla="*/ 407 w 163"/>
                <a:gd name="T105" fmla="*/ 209 h 338"/>
                <a:gd name="T106" fmla="*/ 568 w 163"/>
                <a:gd name="T107" fmla="*/ 195 h 338"/>
                <a:gd name="T108" fmla="*/ 576 w 163"/>
                <a:gd name="T109" fmla="*/ 179 h 338"/>
                <a:gd name="T110" fmla="*/ 756 w 163"/>
                <a:gd name="T111" fmla="*/ 150 h 338"/>
                <a:gd name="T112" fmla="*/ 934 w 163"/>
                <a:gd name="T113" fmla="*/ 113 h 338"/>
                <a:gd name="T114" fmla="*/ 998 w 163"/>
                <a:gd name="T115" fmla="*/ 84 h 338"/>
                <a:gd name="T116" fmla="*/ 998 w 163"/>
                <a:gd name="T117" fmla="*/ 49 h 338"/>
                <a:gd name="T118" fmla="*/ 998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135" name="Group 392"/>
            <p:cNvGrpSpPr>
              <a:grpSpLocks/>
            </p:cNvGrpSpPr>
            <p:nvPr/>
          </p:nvGrpSpPr>
          <p:grpSpPr bwMode="auto">
            <a:xfrm>
              <a:off x="1400" y="4137"/>
              <a:ext cx="72" cy="173"/>
              <a:chOff x="1723" y="2987"/>
              <a:chExt cx="46" cy="176"/>
            </a:xfrm>
          </p:grpSpPr>
          <p:sp>
            <p:nvSpPr>
              <p:cNvPr id="80395" name="Freeform 393"/>
              <p:cNvSpPr>
                <a:spLocks/>
              </p:cNvSpPr>
              <p:nvPr/>
            </p:nvSpPr>
            <p:spPr bwMode="auto">
              <a:xfrm>
                <a:off x="1731" y="2995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96" name="Freeform 394"/>
              <p:cNvSpPr>
                <a:spLocks/>
              </p:cNvSpPr>
              <p:nvPr/>
            </p:nvSpPr>
            <p:spPr bwMode="auto">
              <a:xfrm>
                <a:off x="1723" y="2987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5" name="Rectangle 395"/>
            <p:cNvSpPr>
              <a:spLocks noChangeArrowheads="1"/>
            </p:cNvSpPr>
            <p:nvPr/>
          </p:nvSpPr>
          <p:spPr bwMode="auto">
            <a:xfrm>
              <a:off x="1551" y="4002"/>
              <a:ext cx="2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k.k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596" name="Rectangle 396"/>
            <p:cNvSpPr>
              <a:spLocks noChangeArrowheads="1"/>
            </p:cNvSpPr>
            <p:nvPr/>
          </p:nvSpPr>
          <p:spPr bwMode="auto">
            <a:xfrm>
              <a:off x="1063" y="5147"/>
              <a:ext cx="2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ci.c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597" name="Rectangle 397"/>
            <p:cNvSpPr>
              <a:spLocks noChangeArrowheads="1"/>
            </p:cNvSpPr>
            <p:nvPr/>
          </p:nvSpPr>
          <p:spPr bwMode="auto">
            <a:xfrm>
              <a:off x="878" y="377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m.k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grpSp>
          <p:nvGrpSpPr>
            <p:cNvPr id="80139" name="Group 398"/>
            <p:cNvGrpSpPr>
              <a:grpSpLocks/>
            </p:cNvGrpSpPr>
            <p:nvPr/>
          </p:nvGrpSpPr>
          <p:grpSpPr bwMode="auto">
            <a:xfrm>
              <a:off x="562" y="4343"/>
              <a:ext cx="3522" cy="15"/>
              <a:chOff x="1182" y="3196"/>
              <a:chExt cx="2272" cy="16"/>
            </a:xfrm>
          </p:grpSpPr>
          <p:sp>
            <p:nvSpPr>
              <p:cNvPr id="80291" name="Rectangle 399"/>
              <p:cNvSpPr>
                <a:spLocks noChangeArrowheads="1"/>
              </p:cNvSpPr>
              <p:nvPr/>
            </p:nvSpPr>
            <p:spPr bwMode="auto">
              <a:xfrm>
                <a:off x="11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2" name="Rectangle 400"/>
              <p:cNvSpPr>
                <a:spLocks noChangeArrowheads="1"/>
              </p:cNvSpPr>
              <p:nvPr/>
            </p:nvSpPr>
            <p:spPr bwMode="auto">
              <a:xfrm>
                <a:off x="12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3" name="Rectangle 401"/>
              <p:cNvSpPr>
                <a:spLocks noChangeArrowheads="1"/>
              </p:cNvSpPr>
              <p:nvPr/>
            </p:nvSpPr>
            <p:spPr bwMode="auto">
              <a:xfrm>
                <a:off x="127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4" name="Rectangle 402"/>
              <p:cNvSpPr>
                <a:spLocks noChangeArrowheads="1"/>
              </p:cNvSpPr>
              <p:nvPr/>
            </p:nvSpPr>
            <p:spPr bwMode="auto">
              <a:xfrm>
                <a:off x="133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5" name="Rectangle 403"/>
              <p:cNvSpPr>
                <a:spLocks noChangeArrowheads="1"/>
              </p:cNvSpPr>
              <p:nvPr/>
            </p:nvSpPr>
            <p:spPr bwMode="auto">
              <a:xfrm>
                <a:off x="136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6" name="Rectangle 404"/>
              <p:cNvSpPr>
                <a:spLocks noChangeArrowheads="1"/>
              </p:cNvSpPr>
              <p:nvPr/>
            </p:nvSpPr>
            <p:spPr bwMode="auto">
              <a:xfrm>
                <a:off x="142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7" name="Rectangle 405"/>
              <p:cNvSpPr>
                <a:spLocks noChangeArrowheads="1"/>
              </p:cNvSpPr>
              <p:nvPr/>
            </p:nvSpPr>
            <p:spPr bwMode="auto">
              <a:xfrm>
                <a:off x="145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8" name="Rectangle 406"/>
              <p:cNvSpPr>
                <a:spLocks noChangeArrowheads="1"/>
              </p:cNvSpPr>
              <p:nvPr/>
            </p:nvSpPr>
            <p:spPr bwMode="auto">
              <a:xfrm>
                <a:off x="151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9" name="Rectangle 407"/>
              <p:cNvSpPr>
                <a:spLocks noChangeArrowheads="1"/>
              </p:cNvSpPr>
              <p:nvPr/>
            </p:nvSpPr>
            <p:spPr bwMode="auto">
              <a:xfrm>
                <a:off x="154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0" name="Rectangle 408"/>
              <p:cNvSpPr>
                <a:spLocks noChangeArrowheads="1"/>
              </p:cNvSpPr>
              <p:nvPr/>
            </p:nvSpPr>
            <p:spPr bwMode="auto">
              <a:xfrm>
                <a:off x="159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1" name="Rectangle 409"/>
              <p:cNvSpPr>
                <a:spLocks noChangeArrowheads="1"/>
              </p:cNvSpPr>
              <p:nvPr/>
            </p:nvSpPr>
            <p:spPr bwMode="auto">
              <a:xfrm>
                <a:off x="163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2" name="Rectangle 410"/>
              <p:cNvSpPr>
                <a:spLocks noChangeArrowheads="1"/>
              </p:cNvSpPr>
              <p:nvPr/>
            </p:nvSpPr>
            <p:spPr bwMode="auto">
              <a:xfrm>
                <a:off x="168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3" name="Rectangle 411"/>
              <p:cNvSpPr>
                <a:spLocks noChangeArrowheads="1"/>
              </p:cNvSpPr>
              <p:nvPr/>
            </p:nvSpPr>
            <p:spPr bwMode="auto">
              <a:xfrm>
                <a:off x="171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4" name="Rectangle 412"/>
              <p:cNvSpPr>
                <a:spLocks noChangeArrowheads="1"/>
              </p:cNvSpPr>
              <p:nvPr/>
            </p:nvSpPr>
            <p:spPr bwMode="auto">
              <a:xfrm>
                <a:off x="177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5" name="Rectangle 413"/>
              <p:cNvSpPr>
                <a:spLocks noChangeArrowheads="1"/>
              </p:cNvSpPr>
              <p:nvPr/>
            </p:nvSpPr>
            <p:spPr bwMode="auto">
              <a:xfrm>
                <a:off x="180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6" name="Rectangle 414"/>
              <p:cNvSpPr>
                <a:spLocks noChangeArrowheads="1"/>
              </p:cNvSpPr>
              <p:nvPr/>
            </p:nvSpPr>
            <p:spPr bwMode="auto">
              <a:xfrm>
                <a:off x="186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7" name="Rectangle 415"/>
              <p:cNvSpPr>
                <a:spLocks noChangeArrowheads="1"/>
              </p:cNvSpPr>
              <p:nvPr/>
            </p:nvSpPr>
            <p:spPr bwMode="auto">
              <a:xfrm>
                <a:off x="189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8" name="Rectangle 416"/>
              <p:cNvSpPr>
                <a:spLocks noChangeArrowheads="1"/>
              </p:cNvSpPr>
              <p:nvPr/>
            </p:nvSpPr>
            <p:spPr bwMode="auto">
              <a:xfrm>
                <a:off x="195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09" name="Rectangle 417"/>
              <p:cNvSpPr>
                <a:spLocks noChangeArrowheads="1"/>
              </p:cNvSpPr>
              <p:nvPr/>
            </p:nvSpPr>
            <p:spPr bwMode="auto">
              <a:xfrm>
                <a:off x="198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0" name="Rectangle 418"/>
              <p:cNvSpPr>
                <a:spLocks noChangeArrowheads="1"/>
              </p:cNvSpPr>
              <p:nvPr/>
            </p:nvSpPr>
            <p:spPr bwMode="auto">
              <a:xfrm>
                <a:off x="203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1" name="Rectangle 419"/>
              <p:cNvSpPr>
                <a:spLocks noChangeArrowheads="1"/>
              </p:cNvSpPr>
              <p:nvPr/>
            </p:nvSpPr>
            <p:spPr bwMode="auto">
              <a:xfrm>
                <a:off x="207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2" name="Rectangle 420"/>
              <p:cNvSpPr>
                <a:spLocks noChangeArrowheads="1"/>
              </p:cNvSpPr>
              <p:nvPr/>
            </p:nvSpPr>
            <p:spPr bwMode="auto">
              <a:xfrm>
                <a:off x="212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3" name="Rectangle 421"/>
              <p:cNvSpPr>
                <a:spLocks noChangeArrowheads="1"/>
              </p:cNvSpPr>
              <p:nvPr/>
            </p:nvSpPr>
            <p:spPr bwMode="auto">
              <a:xfrm>
                <a:off x="215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4" name="Rectangle 422"/>
              <p:cNvSpPr>
                <a:spLocks noChangeArrowheads="1"/>
              </p:cNvSpPr>
              <p:nvPr/>
            </p:nvSpPr>
            <p:spPr bwMode="auto">
              <a:xfrm>
                <a:off x="221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5" name="Rectangle 423"/>
              <p:cNvSpPr>
                <a:spLocks noChangeArrowheads="1"/>
              </p:cNvSpPr>
              <p:nvPr/>
            </p:nvSpPr>
            <p:spPr bwMode="auto">
              <a:xfrm>
                <a:off x="224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6" name="Rectangle 424"/>
              <p:cNvSpPr>
                <a:spLocks noChangeArrowheads="1"/>
              </p:cNvSpPr>
              <p:nvPr/>
            </p:nvSpPr>
            <p:spPr bwMode="auto">
              <a:xfrm>
                <a:off x="230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7" name="Rectangle 425"/>
              <p:cNvSpPr>
                <a:spLocks noChangeArrowheads="1"/>
              </p:cNvSpPr>
              <p:nvPr/>
            </p:nvSpPr>
            <p:spPr bwMode="auto">
              <a:xfrm>
                <a:off x="233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8" name="Rectangle 426"/>
              <p:cNvSpPr>
                <a:spLocks noChangeArrowheads="1"/>
              </p:cNvSpPr>
              <p:nvPr/>
            </p:nvSpPr>
            <p:spPr bwMode="auto">
              <a:xfrm>
                <a:off x="239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19" name="Rectangle 427"/>
              <p:cNvSpPr>
                <a:spLocks noChangeArrowheads="1"/>
              </p:cNvSpPr>
              <p:nvPr/>
            </p:nvSpPr>
            <p:spPr bwMode="auto">
              <a:xfrm>
                <a:off x="242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0" name="Rectangle 428"/>
              <p:cNvSpPr>
                <a:spLocks noChangeArrowheads="1"/>
              </p:cNvSpPr>
              <p:nvPr/>
            </p:nvSpPr>
            <p:spPr bwMode="auto">
              <a:xfrm>
                <a:off x="247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1" name="Rectangle 429"/>
              <p:cNvSpPr>
                <a:spLocks noChangeArrowheads="1"/>
              </p:cNvSpPr>
              <p:nvPr/>
            </p:nvSpPr>
            <p:spPr bwMode="auto">
              <a:xfrm>
                <a:off x="251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2" name="Rectangle 430"/>
              <p:cNvSpPr>
                <a:spLocks noChangeArrowheads="1"/>
              </p:cNvSpPr>
              <p:nvPr/>
            </p:nvSpPr>
            <p:spPr bwMode="auto">
              <a:xfrm>
                <a:off x="256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3" name="Rectangle 431"/>
              <p:cNvSpPr>
                <a:spLocks noChangeArrowheads="1"/>
              </p:cNvSpPr>
              <p:nvPr/>
            </p:nvSpPr>
            <p:spPr bwMode="auto">
              <a:xfrm>
                <a:off x="259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4" name="Rectangle 432"/>
              <p:cNvSpPr>
                <a:spLocks noChangeArrowheads="1"/>
              </p:cNvSpPr>
              <p:nvPr/>
            </p:nvSpPr>
            <p:spPr bwMode="auto">
              <a:xfrm>
                <a:off x="265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5" name="Rectangle 433"/>
              <p:cNvSpPr>
                <a:spLocks noChangeArrowheads="1"/>
              </p:cNvSpPr>
              <p:nvPr/>
            </p:nvSpPr>
            <p:spPr bwMode="auto">
              <a:xfrm>
                <a:off x="268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6" name="Rectangle 434"/>
              <p:cNvSpPr>
                <a:spLocks noChangeArrowheads="1"/>
              </p:cNvSpPr>
              <p:nvPr/>
            </p:nvSpPr>
            <p:spPr bwMode="auto">
              <a:xfrm>
                <a:off x="274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7" name="Rectangle 435"/>
              <p:cNvSpPr>
                <a:spLocks noChangeArrowheads="1"/>
              </p:cNvSpPr>
              <p:nvPr/>
            </p:nvSpPr>
            <p:spPr bwMode="auto">
              <a:xfrm>
                <a:off x="277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8" name="Rectangle 436"/>
              <p:cNvSpPr>
                <a:spLocks noChangeArrowheads="1"/>
              </p:cNvSpPr>
              <p:nvPr/>
            </p:nvSpPr>
            <p:spPr bwMode="auto">
              <a:xfrm>
                <a:off x="283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29" name="Rectangle 437"/>
              <p:cNvSpPr>
                <a:spLocks noChangeArrowheads="1"/>
              </p:cNvSpPr>
              <p:nvPr/>
            </p:nvSpPr>
            <p:spPr bwMode="auto">
              <a:xfrm>
                <a:off x="286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0" name="Rectangle 438"/>
              <p:cNvSpPr>
                <a:spLocks noChangeArrowheads="1"/>
              </p:cNvSpPr>
              <p:nvPr/>
            </p:nvSpPr>
            <p:spPr bwMode="auto">
              <a:xfrm>
                <a:off x="291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1" name="Rectangle 439"/>
              <p:cNvSpPr>
                <a:spLocks noChangeArrowheads="1"/>
              </p:cNvSpPr>
              <p:nvPr/>
            </p:nvSpPr>
            <p:spPr bwMode="auto">
              <a:xfrm>
                <a:off x="295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2" name="Rectangle 440"/>
              <p:cNvSpPr>
                <a:spLocks noChangeArrowheads="1"/>
              </p:cNvSpPr>
              <p:nvPr/>
            </p:nvSpPr>
            <p:spPr bwMode="auto">
              <a:xfrm>
                <a:off x="300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3" name="Rectangle 441"/>
              <p:cNvSpPr>
                <a:spLocks noChangeArrowheads="1"/>
              </p:cNvSpPr>
              <p:nvPr/>
            </p:nvSpPr>
            <p:spPr bwMode="auto">
              <a:xfrm>
                <a:off x="303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4" name="Rectangle 442"/>
              <p:cNvSpPr>
                <a:spLocks noChangeArrowheads="1"/>
              </p:cNvSpPr>
              <p:nvPr/>
            </p:nvSpPr>
            <p:spPr bwMode="auto">
              <a:xfrm>
                <a:off x="309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5" name="Rectangle 443"/>
              <p:cNvSpPr>
                <a:spLocks noChangeArrowheads="1"/>
              </p:cNvSpPr>
              <p:nvPr/>
            </p:nvSpPr>
            <p:spPr bwMode="auto">
              <a:xfrm>
                <a:off x="312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6" name="Rectangle 444"/>
              <p:cNvSpPr>
                <a:spLocks noChangeArrowheads="1"/>
              </p:cNvSpPr>
              <p:nvPr/>
            </p:nvSpPr>
            <p:spPr bwMode="auto">
              <a:xfrm>
                <a:off x="318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7" name="Rectangle 445"/>
              <p:cNvSpPr>
                <a:spLocks noChangeArrowheads="1"/>
              </p:cNvSpPr>
              <p:nvPr/>
            </p:nvSpPr>
            <p:spPr bwMode="auto">
              <a:xfrm>
                <a:off x="321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8" name="Rectangle 446"/>
              <p:cNvSpPr>
                <a:spLocks noChangeArrowheads="1"/>
              </p:cNvSpPr>
              <p:nvPr/>
            </p:nvSpPr>
            <p:spPr bwMode="auto">
              <a:xfrm>
                <a:off x="327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39" name="Rectangle 447"/>
              <p:cNvSpPr>
                <a:spLocks noChangeArrowheads="1"/>
              </p:cNvSpPr>
              <p:nvPr/>
            </p:nvSpPr>
            <p:spPr bwMode="auto">
              <a:xfrm>
                <a:off x="330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0" name="Rectangle 448"/>
              <p:cNvSpPr>
                <a:spLocks noChangeArrowheads="1"/>
              </p:cNvSpPr>
              <p:nvPr/>
            </p:nvSpPr>
            <p:spPr bwMode="auto">
              <a:xfrm>
                <a:off x="335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1" name="Rectangle 449"/>
              <p:cNvSpPr>
                <a:spLocks noChangeArrowheads="1"/>
              </p:cNvSpPr>
              <p:nvPr/>
            </p:nvSpPr>
            <p:spPr bwMode="auto">
              <a:xfrm>
                <a:off x="33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2" name="Rectangle 450"/>
              <p:cNvSpPr>
                <a:spLocks noChangeArrowheads="1"/>
              </p:cNvSpPr>
              <p:nvPr/>
            </p:nvSpPr>
            <p:spPr bwMode="auto">
              <a:xfrm>
                <a:off x="34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3" name="Rectangle 451"/>
              <p:cNvSpPr>
                <a:spLocks noChangeArrowheads="1"/>
              </p:cNvSpPr>
              <p:nvPr/>
            </p:nvSpPr>
            <p:spPr bwMode="auto">
              <a:xfrm>
                <a:off x="11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4" name="Rectangle 452"/>
              <p:cNvSpPr>
                <a:spLocks noChangeArrowheads="1"/>
              </p:cNvSpPr>
              <p:nvPr/>
            </p:nvSpPr>
            <p:spPr bwMode="auto">
              <a:xfrm>
                <a:off x="12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5" name="Rectangle 453"/>
              <p:cNvSpPr>
                <a:spLocks noChangeArrowheads="1"/>
              </p:cNvSpPr>
              <p:nvPr/>
            </p:nvSpPr>
            <p:spPr bwMode="auto">
              <a:xfrm>
                <a:off x="127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6" name="Rectangle 454"/>
              <p:cNvSpPr>
                <a:spLocks noChangeArrowheads="1"/>
              </p:cNvSpPr>
              <p:nvPr/>
            </p:nvSpPr>
            <p:spPr bwMode="auto">
              <a:xfrm>
                <a:off x="132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7" name="Rectangle 455"/>
              <p:cNvSpPr>
                <a:spLocks noChangeArrowheads="1"/>
              </p:cNvSpPr>
              <p:nvPr/>
            </p:nvSpPr>
            <p:spPr bwMode="auto">
              <a:xfrm>
                <a:off x="135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8" name="Rectangle 456"/>
              <p:cNvSpPr>
                <a:spLocks noChangeArrowheads="1"/>
              </p:cNvSpPr>
              <p:nvPr/>
            </p:nvSpPr>
            <p:spPr bwMode="auto">
              <a:xfrm>
                <a:off x="141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49" name="Rectangle 457"/>
              <p:cNvSpPr>
                <a:spLocks noChangeArrowheads="1"/>
              </p:cNvSpPr>
              <p:nvPr/>
            </p:nvSpPr>
            <p:spPr bwMode="auto">
              <a:xfrm>
                <a:off x="144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0" name="Rectangle 458"/>
              <p:cNvSpPr>
                <a:spLocks noChangeArrowheads="1"/>
              </p:cNvSpPr>
              <p:nvPr/>
            </p:nvSpPr>
            <p:spPr bwMode="auto">
              <a:xfrm>
                <a:off x="150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1" name="Rectangle 459"/>
              <p:cNvSpPr>
                <a:spLocks noChangeArrowheads="1"/>
              </p:cNvSpPr>
              <p:nvPr/>
            </p:nvSpPr>
            <p:spPr bwMode="auto">
              <a:xfrm>
                <a:off x="153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2" name="Rectangle 460"/>
              <p:cNvSpPr>
                <a:spLocks noChangeArrowheads="1"/>
              </p:cNvSpPr>
              <p:nvPr/>
            </p:nvSpPr>
            <p:spPr bwMode="auto">
              <a:xfrm>
                <a:off x="159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3" name="Rectangle 461"/>
              <p:cNvSpPr>
                <a:spLocks noChangeArrowheads="1"/>
              </p:cNvSpPr>
              <p:nvPr/>
            </p:nvSpPr>
            <p:spPr bwMode="auto">
              <a:xfrm>
                <a:off x="162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4" name="Rectangle 462"/>
              <p:cNvSpPr>
                <a:spLocks noChangeArrowheads="1"/>
              </p:cNvSpPr>
              <p:nvPr/>
            </p:nvSpPr>
            <p:spPr bwMode="auto">
              <a:xfrm>
                <a:off x="167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5" name="Rectangle 463"/>
              <p:cNvSpPr>
                <a:spLocks noChangeArrowheads="1"/>
              </p:cNvSpPr>
              <p:nvPr/>
            </p:nvSpPr>
            <p:spPr bwMode="auto">
              <a:xfrm>
                <a:off x="171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6" name="Rectangle 464"/>
              <p:cNvSpPr>
                <a:spLocks noChangeArrowheads="1"/>
              </p:cNvSpPr>
              <p:nvPr/>
            </p:nvSpPr>
            <p:spPr bwMode="auto">
              <a:xfrm>
                <a:off x="176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7" name="Rectangle 465"/>
              <p:cNvSpPr>
                <a:spLocks noChangeArrowheads="1"/>
              </p:cNvSpPr>
              <p:nvPr/>
            </p:nvSpPr>
            <p:spPr bwMode="auto">
              <a:xfrm>
                <a:off x="179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8" name="Rectangle 466"/>
              <p:cNvSpPr>
                <a:spLocks noChangeArrowheads="1"/>
              </p:cNvSpPr>
              <p:nvPr/>
            </p:nvSpPr>
            <p:spPr bwMode="auto">
              <a:xfrm>
                <a:off x="185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59" name="Rectangle 467"/>
              <p:cNvSpPr>
                <a:spLocks noChangeArrowheads="1"/>
              </p:cNvSpPr>
              <p:nvPr/>
            </p:nvSpPr>
            <p:spPr bwMode="auto">
              <a:xfrm>
                <a:off x="188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0" name="Rectangle 468"/>
              <p:cNvSpPr>
                <a:spLocks noChangeArrowheads="1"/>
              </p:cNvSpPr>
              <p:nvPr/>
            </p:nvSpPr>
            <p:spPr bwMode="auto">
              <a:xfrm>
                <a:off x="194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1" name="Rectangle 469"/>
              <p:cNvSpPr>
                <a:spLocks noChangeArrowheads="1"/>
              </p:cNvSpPr>
              <p:nvPr/>
            </p:nvSpPr>
            <p:spPr bwMode="auto">
              <a:xfrm>
                <a:off x="197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2" name="Rectangle 470"/>
              <p:cNvSpPr>
                <a:spLocks noChangeArrowheads="1"/>
              </p:cNvSpPr>
              <p:nvPr/>
            </p:nvSpPr>
            <p:spPr bwMode="auto">
              <a:xfrm>
                <a:off x="203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3" name="Rectangle 471"/>
              <p:cNvSpPr>
                <a:spLocks noChangeArrowheads="1"/>
              </p:cNvSpPr>
              <p:nvPr/>
            </p:nvSpPr>
            <p:spPr bwMode="auto">
              <a:xfrm>
                <a:off x="206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4" name="Rectangle 472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5" name="Rectangle 473"/>
              <p:cNvSpPr>
                <a:spLocks noChangeArrowheads="1"/>
              </p:cNvSpPr>
              <p:nvPr/>
            </p:nvSpPr>
            <p:spPr bwMode="auto">
              <a:xfrm>
                <a:off x="215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6" name="Rectangle 474"/>
              <p:cNvSpPr>
                <a:spLocks noChangeArrowheads="1"/>
              </p:cNvSpPr>
              <p:nvPr/>
            </p:nvSpPr>
            <p:spPr bwMode="auto">
              <a:xfrm>
                <a:off x="220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7" name="Rectangle 475"/>
              <p:cNvSpPr>
                <a:spLocks noChangeArrowheads="1"/>
              </p:cNvSpPr>
              <p:nvPr/>
            </p:nvSpPr>
            <p:spPr bwMode="auto">
              <a:xfrm>
                <a:off x="223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8" name="Rectangle 476"/>
              <p:cNvSpPr>
                <a:spLocks noChangeArrowheads="1"/>
              </p:cNvSpPr>
              <p:nvPr/>
            </p:nvSpPr>
            <p:spPr bwMode="auto">
              <a:xfrm>
                <a:off x="229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69" name="Rectangle 477"/>
              <p:cNvSpPr>
                <a:spLocks noChangeArrowheads="1"/>
              </p:cNvSpPr>
              <p:nvPr/>
            </p:nvSpPr>
            <p:spPr bwMode="auto">
              <a:xfrm>
                <a:off x="232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0" name="Rectangle 478"/>
              <p:cNvSpPr>
                <a:spLocks noChangeArrowheads="1"/>
              </p:cNvSpPr>
              <p:nvPr/>
            </p:nvSpPr>
            <p:spPr bwMode="auto">
              <a:xfrm>
                <a:off x="238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1" name="Rectangle 479"/>
              <p:cNvSpPr>
                <a:spLocks noChangeArrowheads="1"/>
              </p:cNvSpPr>
              <p:nvPr/>
            </p:nvSpPr>
            <p:spPr bwMode="auto">
              <a:xfrm>
                <a:off x="241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2" name="Rectangle 480"/>
              <p:cNvSpPr>
                <a:spLocks noChangeArrowheads="1"/>
              </p:cNvSpPr>
              <p:nvPr/>
            </p:nvSpPr>
            <p:spPr bwMode="auto">
              <a:xfrm>
                <a:off x="247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3" name="Rectangle 481"/>
              <p:cNvSpPr>
                <a:spLocks noChangeArrowheads="1"/>
              </p:cNvSpPr>
              <p:nvPr/>
            </p:nvSpPr>
            <p:spPr bwMode="auto">
              <a:xfrm>
                <a:off x="250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4" name="Rectangle 482"/>
              <p:cNvSpPr>
                <a:spLocks noChangeArrowheads="1"/>
              </p:cNvSpPr>
              <p:nvPr/>
            </p:nvSpPr>
            <p:spPr bwMode="auto">
              <a:xfrm>
                <a:off x="255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5" name="Rectangle 483"/>
              <p:cNvSpPr>
                <a:spLocks noChangeArrowheads="1"/>
              </p:cNvSpPr>
              <p:nvPr/>
            </p:nvSpPr>
            <p:spPr bwMode="auto">
              <a:xfrm>
                <a:off x="259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6" name="Rectangle 484"/>
              <p:cNvSpPr>
                <a:spLocks noChangeArrowheads="1"/>
              </p:cNvSpPr>
              <p:nvPr/>
            </p:nvSpPr>
            <p:spPr bwMode="auto">
              <a:xfrm>
                <a:off x="264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7" name="Rectangle 485"/>
              <p:cNvSpPr>
                <a:spLocks noChangeArrowheads="1"/>
              </p:cNvSpPr>
              <p:nvPr/>
            </p:nvSpPr>
            <p:spPr bwMode="auto">
              <a:xfrm>
                <a:off x="267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8" name="Rectangle 486"/>
              <p:cNvSpPr>
                <a:spLocks noChangeArrowheads="1"/>
              </p:cNvSpPr>
              <p:nvPr/>
            </p:nvSpPr>
            <p:spPr bwMode="auto">
              <a:xfrm>
                <a:off x="273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79" name="Rectangle 487"/>
              <p:cNvSpPr>
                <a:spLocks noChangeArrowheads="1"/>
              </p:cNvSpPr>
              <p:nvPr/>
            </p:nvSpPr>
            <p:spPr bwMode="auto">
              <a:xfrm>
                <a:off x="276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0" name="Rectangle 488"/>
              <p:cNvSpPr>
                <a:spLocks noChangeArrowheads="1"/>
              </p:cNvSpPr>
              <p:nvPr/>
            </p:nvSpPr>
            <p:spPr bwMode="auto">
              <a:xfrm>
                <a:off x="282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1" name="Rectangle 489"/>
              <p:cNvSpPr>
                <a:spLocks noChangeArrowheads="1"/>
              </p:cNvSpPr>
              <p:nvPr/>
            </p:nvSpPr>
            <p:spPr bwMode="auto">
              <a:xfrm>
                <a:off x="285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2" name="Rectangle 490"/>
              <p:cNvSpPr>
                <a:spLocks noChangeArrowheads="1"/>
              </p:cNvSpPr>
              <p:nvPr/>
            </p:nvSpPr>
            <p:spPr bwMode="auto">
              <a:xfrm>
                <a:off x="291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3" name="Rectangle 491"/>
              <p:cNvSpPr>
                <a:spLocks noChangeArrowheads="1"/>
              </p:cNvSpPr>
              <p:nvPr/>
            </p:nvSpPr>
            <p:spPr bwMode="auto">
              <a:xfrm>
                <a:off x="294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4" name="Rectangle 492"/>
              <p:cNvSpPr>
                <a:spLocks noChangeArrowheads="1"/>
              </p:cNvSpPr>
              <p:nvPr/>
            </p:nvSpPr>
            <p:spPr bwMode="auto">
              <a:xfrm>
                <a:off x="299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5" name="Rectangle 493"/>
              <p:cNvSpPr>
                <a:spLocks noChangeArrowheads="1"/>
              </p:cNvSpPr>
              <p:nvPr/>
            </p:nvSpPr>
            <p:spPr bwMode="auto">
              <a:xfrm>
                <a:off x="303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6" name="Rectangle 494"/>
              <p:cNvSpPr>
                <a:spLocks noChangeArrowheads="1"/>
              </p:cNvSpPr>
              <p:nvPr/>
            </p:nvSpPr>
            <p:spPr bwMode="auto">
              <a:xfrm>
                <a:off x="308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7" name="Rectangle 495"/>
              <p:cNvSpPr>
                <a:spLocks noChangeArrowheads="1"/>
              </p:cNvSpPr>
              <p:nvPr/>
            </p:nvSpPr>
            <p:spPr bwMode="auto">
              <a:xfrm>
                <a:off x="311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8" name="Rectangle 496"/>
              <p:cNvSpPr>
                <a:spLocks noChangeArrowheads="1"/>
              </p:cNvSpPr>
              <p:nvPr/>
            </p:nvSpPr>
            <p:spPr bwMode="auto">
              <a:xfrm>
                <a:off x="317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89" name="Rectangle 497"/>
              <p:cNvSpPr>
                <a:spLocks noChangeArrowheads="1"/>
              </p:cNvSpPr>
              <p:nvPr/>
            </p:nvSpPr>
            <p:spPr bwMode="auto">
              <a:xfrm>
                <a:off x="320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90" name="Rectangle 498"/>
              <p:cNvSpPr>
                <a:spLocks noChangeArrowheads="1"/>
              </p:cNvSpPr>
              <p:nvPr/>
            </p:nvSpPr>
            <p:spPr bwMode="auto">
              <a:xfrm>
                <a:off x="326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91" name="Rectangle 499"/>
              <p:cNvSpPr>
                <a:spLocks noChangeArrowheads="1"/>
              </p:cNvSpPr>
              <p:nvPr/>
            </p:nvSpPr>
            <p:spPr bwMode="auto">
              <a:xfrm>
                <a:off x="329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92" name="Rectangle 500"/>
              <p:cNvSpPr>
                <a:spLocks noChangeArrowheads="1"/>
              </p:cNvSpPr>
              <p:nvPr/>
            </p:nvSpPr>
            <p:spPr bwMode="auto">
              <a:xfrm>
                <a:off x="335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93" name="Rectangle 501"/>
              <p:cNvSpPr>
                <a:spLocks noChangeArrowheads="1"/>
              </p:cNvSpPr>
              <p:nvPr/>
            </p:nvSpPr>
            <p:spPr bwMode="auto">
              <a:xfrm>
                <a:off x="33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394" name="Rectangle 502"/>
              <p:cNvSpPr>
                <a:spLocks noChangeArrowheads="1"/>
              </p:cNvSpPr>
              <p:nvPr/>
            </p:nvSpPr>
            <p:spPr bwMode="auto">
              <a:xfrm>
                <a:off x="34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grpSp>
          <p:nvGrpSpPr>
            <p:cNvPr id="80140" name="Group 503"/>
            <p:cNvGrpSpPr>
              <a:grpSpLocks/>
            </p:cNvGrpSpPr>
            <p:nvPr/>
          </p:nvGrpSpPr>
          <p:grpSpPr bwMode="auto">
            <a:xfrm>
              <a:off x="2299" y="3465"/>
              <a:ext cx="23" cy="1756"/>
              <a:chOff x="2302" y="2301"/>
              <a:chExt cx="16" cy="1793"/>
            </a:xfrm>
          </p:grpSpPr>
          <p:sp>
            <p:nvSpPr>
              <p:cNvPr id="80209" name="Rectangle 504"/>
              <p:cNvSpPr>
                <a:spLocks noChangeArrowheads="1"/>
              </p:cNvSpPr>
              <p:nvPr/>
            </p:nvSpPr>
            <p:spPr bwMode="auto">
              <a:xfrm>
                <a:off x="2310" y="230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0" name="Rectangle 505"/>
              <p:cNvSpPr>
                <a:spLocks noChangeArrowheads="1"/>
              </p:cNvSpPr>
              <p:nvPr/>
            </p:nvSpPr>
            <p:spPr bwMode="auto">
              <a:xfrm>
                <a:off x="2310" y="236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1" name="Rectangle 506"/>
              <p:cNvSpPr>
                <a:spLocks noChangeArrowheads="1"/>
              </p:cNvSpPr>
              <p:nvPr/>
            </p:nvSpPr>
            <p:spPr bwMode="auto">
              <a:xfrm>
                <a:off x="2310" y="239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2" name="Rectangle 507"/>
              <p:cNvSpPr>
                <a:spLocks noChangeArrowheads="1"/>
              </p:cNvSpPr>
              <p:nvPr/>
            </p:nvSpPr>
            <p:spPr bwMode="auto">
              <a:xfrm>
                <a:off x="2310" y="245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3" name="Rectangle 508"/>
              <p:cNvSpPr>
                <a:spLocks noChangeArrowheads="1"/>
              </p:cNvSpPr>
              <p:nvPr/>
            </p:nvSpPr>
            <p:spPr bwMode="auto">
              <a:xfrm>
                <a:off x="2310" y="248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4" name="Rectangle 509"/>
              <p:cNvSpPr>
                <a:spLocks noChangeArrowheads="1"/>
              </p:cNvSpPr>
              <p:nvPr/>
            </p:nvSpPr>
            <p:spPr bwMode="auto">
              <a:xfrm>
                <a:off x="2310" y="254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5" name="Rectangle 510"/>
              <p:cNvSpPr>
                <a:spLocks noChangeArrowheads="1"/>
              </p:cNvSpPr>
              <p:nvPr/>
            </p:nvSpPr>
            <p:spPr bwMode="auto">
              <a:xfrm>
                <a:off x="2310" y="257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6" name="Rectangle 511"/>
              <p:cNvSpPr>
                <a:spLocks noChangeArrowheads="1"/>
              </p:cNvSpPr>
              <p:nvPr/>
            </p:nvSpPr>
            <p:spPr bwMode="auto">
              <a:xfrm>
                <a:off x="2310" y="262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7" name="Rectangle 512"/>
              <p:cNvSpPr>
                <a:spLocks noChangeArrowheads="1"/>
              </p:cNvSpPr>
              <p:nvPr/>
            </p:nvSpPr>
            <p:spPr bwMode="auto">
              <a:xfrm>
                <a:off x="2310" y="266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8" name="Rectangle 513"/>
              <p:cNvSpPr>
                <a:spLocks noChangeArrowheads="1"/>
              </p:cNvSpPr>
              <p:nvPr/>
            </p:nvSpPr>
            <p:spPr bwMode="auto">
              <a:xfrm>
                <a:off x="2310" y="271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19" name="Rectangle 514"/>
              <p:cNvSpPr>
                <a:spLocks noChangeArrowheads="1"/>
              </p:cNvSpPr>
              <p:nvPr/>
            </p:nvSpPr>
            <p:spPr bwMode="auto">
              <a:xfrm>
                <a:off x="2310" y="274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0" name="Rectangle 515"/>
              <p:cNvSpPr>
                <a:spLocks noChangeArrowheads="1"/>
              </p:cNvSpPr>
              <p:nvPr/>
            </p:nvSpPr>
            <p:spPr bwMode="auto">
              <a:xfrm>
                <a:off x="2310" y="280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1" name="Rectangle 516"/>
              <p:cNvSpPr>
                <a:spLocks noChangeArrowheads="1"/>
              </p:cNvSpPr>
              <p:nvPr/>
            </p:nvSpPr>
            <p:spPr bwMode="auto">
              <a:xfrm>
                <a:off x="2310" y="283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2" name="Rectangle 517"/>
              <p:cNvSpPr>
                <a:spLocks noChangeArrowheads="1"/>
              </p:cNvSpPr>
              <p:nvPr/>
            </p:nvSpPr>
            <p:spPr bwMode="auto">
              <a:xfrm>
                <a:off x="2310" y="289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3" name="Rectangle 518"/>
              <p:cNvSpPr>
                <a:spLocks noChangeArrowheads="1"/>
              </p:cNvSpPr>
              <p:nvPr/>
            </p:nvSpPr>
            <p:spPr bwMode="auto">
              <a:xfrm>
                <a:off x="2310" y="292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4" name="Rectangle 519"/>
              <p:cNvSpPr>
                <a:spLocks noChangeArrowheads="1"/>
              </p:cNvSpPr>
              <p:nvPr/>
            </p:nvSpPr>
            <p:spPr bwMode="auto">
              <a:xfrm>
                <a:off x="2310" y="298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5" name="Rectangle 520"/>
              <p:cNvSpPr>
                <a:spLocks noChangeArrowheads="1"/>
              </p:cNvSpPr>
              <p:nvPr/>
            </p:nvSpPr>
            <p:spPr bwMode="auto">
              <a:xfrm>
                <a:off x="2310" y="301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6" name="Rectangle 521"/>
              <p:cNvSpPr>
                <a:spLocks noChangeArrowheads="1"/>
              </p:cNvSpPr>
              <p:nvPr/>
            </p:nvSpPr>
            <p:spPr bwMode="auto">
              <a:xfrm>
                <a:off x="2310" y="306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7" name="Rectangle 522"/>
              <p:cNvSpPr>
                <a:spLocks noChangeArrowheads="1"/>
              </p:cNvSpPr>
              <p:nvPr/>
            </p:nvSpPr>
            <p:spPr bwMode="auto">
              <a:xfrm>
                <a:off x="2310" y="310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8" name="Rectangle 523"/>
              <p:cNvSpPr>
                <a:spLocks noChangeArrowheads="1"/>
              </p:cNvSpPr>
              <p:nvPr/>
            </p:nvSpPr>
            <p:spPr bwMode="auto">
              <a:xfrm>
                <a:off x="2310" y="315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29" name="Rectangle 524"/>
              <p:cNvSpPr>
                <a:spLocks noChangeArrowheads="1"/>
              </p:cNvSpPr>
              <p:nvPr/>
            </p:nvSpPr>
            <p:spPr bwMode="auto">
              <a:xfrm>
                <a:off x="2310" y="318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0" name="Rectangle 525"/>
              <p:cNvSpPr>
                <a:spLocks noChangeArrowheads="1"/>
              </p:cNvSpPr>
              <p:nvPr/>
            </p:nvSpPr>
            <p:spPr bwMode="auto">
              <a:xfrm>
                <a:off x="2310" y="324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1" name="Rectangle 526"/>
              <p:cNvSpPr>
                <a:spLocks noChangeArrowheads="1"/>
              </p:cNvSpPr>
              <p:nvPr/>
            </p:nvSpPr>
            <p:spPr bwMode="auto">
              <a:xfrm>
                <a:off x="2310" y="327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2" name="Rectangle 527"/>
              <p:cNvSpPr>
                <a:spLocks noChangeArrowheads="1"/>
              </p:cNvSpPr>
              <p:nvPr/>
            </p:nvSpPr>
            <p:spPr bwMode="auto">
              <a:xfrm>
                <a:off x="2310" y="333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3" name="Rectangle 528"/>
              <p:cNvSpPr>
                <a:spLocks noChangeArrowheads="1"/>
              </p:cNvSpPr>
              <p:nvPr/>
            </p:nvSpPr>
            <p:spPr bwMode="auto">
              <a:xfrm>
                <a:off x="2310" y="336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4" name="Rectangle 529"/>
              <p:cNvSpPr>
                <a:spLocks noChangeArrowheads="1"/>
              </p:cNvSpPr>
              <p:nvPr/>
            </p:nvSpPr>
            <p:spPr bwMode="auto">
              <a:xfrm>
                <a:off x="2310" y="342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5" name="Rectangle 530"/>
              <p:cNvSpPr>
                <a:spLocks noChangeArrowheads="1"/>
              </p:cNvSpPr>
              <p:nvPr/>
            </p:nvSpPr>
            <p:spPr bwMode="auto">
              <a:xfrm>
                <a:off x="2310" y="345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6" name="Rectangle 531"/>
              <p:cNvSpPr>
                <a:spLocks noChangeArrowheads="1"/>
              </p:cNvSpPr>
              <p:nvPr/>
            </p:nvSpPr>
            <p:spPr bwMode="auto">
              <a:xfrm>
                <a:off x="2310" y="350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7" name="Rectangle 532"/>
              <p:cNvSpPr>
                <a:spLocks noChangeArrowheads="1"/>
              </p:cNvSpPr>
              <p:nvPr/>
            </p:nvSpPr>
            <p:spPr bwMode="auto">
              <a:xfrm>
                <a:off x="2310" y="354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8" name="Rectangle 533"/>
              <p:cNvSpPr>
                <a:spLocks noChangeArrowheads="1"/>
              </p:cNvSpPr>
              <p:nvPr/>
            </p:nvSpPr>
            <p:spPr bwMode="auto">
              <a:xfrm>
                <a:off x="2310" y="359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39" name="Rectangle 534"/>
              <p:cNvSpPr>
                <a:spLocks noChangeArrowheads="1"/>
              </p:cNvSpPr>
              <p:nvPr/>
            </p:nvSpPr>
            <p:spPr bwMode="auto">
              <a:xfrm>
                <a:off x="2310" y="362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0" name="Rectangle 535"/>
              <p:cNvSpPr>
                <a:spLocks noChangeArrowheads="1"/>
              </p:cNvSpPr>
              <p:nvPr/>
            </p:nvSpPr>
            <p:spPr bwMode="auto">
              <a:xfrm>
                <a:off x="2310" y="368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1" name="Rectangle 536"/>
              <p:cNvSpPr>
                <a:spLocks noChangeArrowheads="1"/>
              </p:cNvSpPr>
              <p:nvPr/>
            </p:nvSpPr>
            <p:spPr bwMode="auto">
              <a:xfrm>
                <a:off x="2310" y="371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2" name="Rectangle 537"/>
              <p:cNvSpPr>
                <a:spLocks noChangeArrowheads="1"/>
              </p:cNvSpPr>
              <p:nvPr/>
            </p:nvSpPr>
            <p:spPr bwMode="auto">
              <a:xfrm>
                <a:off x="2310" y="377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3" name="Rectangle 538"/>
              <p:cNvSpPr>
                <a:spLocks noChangeArrowheads="1"/>
              </p:cNvSpPr>
              <p:nvPr/>
            </p:nvSpPr>
            <p:spPr bwMode="auto">
              <a:xfrm>
                <a:off x="2310" y="380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4" name="Rectangle 539"/>
              <p:cNvSpPr>
                <a:spLocks noChangeArrowheads="1"/>
              </p:cNvSpPr>
              <p:nvPr/>
            </p:nvSpPr>
            <p:spPr bwMode="auto">
              <a:xfrm>
                <a:off x="2310" y="386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5" name="Rectangle 540"/>
              <p:cNvSpPr>
                <a:spLocks noChangeArrowheads="1"/>
              </p:cNvSpPr>
              <p:nvPr/>
            </p:nvSpPr>
            <p:spPr bwMode="auto">
              <a:xfrm>
                <a:off x="2310" y="389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6" name="Rectangle 541"/>
              <p:cNvSpPr>
                <a:spLocks noChangeArrowheads="1"/>
              </p:cNvSpPr>
              <p:nvPr/>
            </p:nvSpPr>
            <p:spPr bwMode="auto">
              <a:xfrm>
                <a:off x="2310" y="394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7" name="Rectangle 542"/>
              <p:cNvSpPr>
                <a:spLocks noChangeArrowheads="1"/>
              </p:cNvSpPr>
              <p:nvPr/>
            </p:nvSpPr>
            <p:spPr bwMode="auto">
              <a:xfrm>
                <a:off x="2310" y="398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8" name="Rectangle 543"/>
              <p:cNvSpPr>
                <a:spLocks noChangeArrowheads="1"/>
              </p:cNvSpPr>
              <p:nvPr/>
            </p:nvSpPr>
            <p:spPr bwMode="auto">
              <a:xfrm>
                <a:off x="2310" y="403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49" name="Rectangle 544"/>
              <p:cNvSpPr>
                <a:spLocks noChangeArrowheads="1"/>
              </p:cNvSpPr>
              <p:nvPr/>
            </p:nvSpPr>
            <p:spPr bwMode="auto">
              <a:xfrm>
                <a:off x="2310" y="4069"/>
                <a:ext cx="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0" name="Rectangle 545"/>
              <p:cNvSpPr>
                <a:spLocks noChangeArrowheads="1"/>
              </p:cNvSpPr>
              <p:nvPr/>
            </p:nvSpPr>
            <p:spPr bwMode="auto">
              <a:xfrm>
                <a:off x="2302" y="230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1" name="Rectangle 546"/>
              <p:cNvSpPr>
                <a:spLocks noChangeArrowheads="1"/>
              </p:cNvSpPr>
              <p:nvPr/>
            </p:nvSpPr>
            <p:spPr bwMode="auto">
              <a:xfrm>
                <a:off x="2302" y="235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2" name="Rectangle 547"/>
              <p:cNvSpPr>
                <a:spLocks noChangeArrowheads="1"/>
              </p:cNvSpPr>
              <p:nvPr/>
            </p:nvSpPr>
            <p:spPr bwMode="auto">
              <a:xfrm>
                <a:off x="2302" y="238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3" name="Rectangle 548"/>
              <p:cNvSpPr>
                <a:spLocks noChangeArrowheads="1"/>
              </p:cNvSpPr>
              <p:nvPr/>
            </p:nvSpPr>
            <p:spPr bwMode="auto">
              <a:xfrm>
                <a:off x="2302" y="244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4" name="Rectangle 549"/>
              <p:cNvSpPr>
                <a:spLocks noChangeArrowheads="1"/>
              </p:cNvSpPr>
              <p:nvPr/>
            </p:nvSpPr>
            <p:spPr bwMode="auto">
              <a:xfrm>
                <a:off x="2302" y="247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5" name="Rectangle 550"/>
              <p:cNvSpPr>
                <a:spLocks noChangeArrowheads="1"/>
              </p:cNvSpPr>
              <p:nvPr/>
            </p:nvSpPr>
            <p:spPr bwMode="auto">
              <a:xfrm>
                <a:off x="2302" y="253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6" name="Rectangle 551"/>
              <p:cNvSpPr>
                <a:spLocks noChangeArrowheads="1"/>
              </p:cNvSpPr>
              <p:nvPr/>
            </p:nvSpPr>
            <p:spPr bwMode="auto">
              <a:xfrm>
                <a:off x="2302" y="256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7" name="Rectangle 552"/>
              <p:cNvSpPr>
                <a:spLocks noChangeArrowheads="1"/>
              </p:cNvSpPr>
              <p:nvPr/>
            </p:nvSpPr>
            <p:spPr bwMode="auto">
              <a:xfrm>
                <a:off x="2302" y="262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8" name="Rectangle 553"/>
              <p:cNvSpPr>
                <a:spLocks noChangeArrowheads="1"/>
              </p:cNvSpPr>
              <p:nvPr/>
            </p:nvSpPr>
            <p:spPr bwMode="auto">
              <a:xfrm>
                <a:off x="2302" y="265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59" name="Rectangle 554"/>
              <p:cNvSpPr>
                <a:spLocks noChangeArrowheads="1"/>
              </p:cNvSpPr>
              <p:nvPr/>
            </p:nvSpPr>
            <p:spPr bwMode="auto">
              <a:xfrm>
                <a:off x="2302" y="270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0" name="Rectangle 555"/>
              <p:cNvSpPr>
                <a:spLocks noChangeArrowheads="1"/>
              </p:cNvSpPr>
              <p:nvPr/>
            </p:nvSpPr>
            <p:spPr bwMode="auto">
              <a:xfrm>
                <a:off x="2302" y="274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1" name="Rectangle 556"/>
              <p:cNvSpPr>
                <a:spLocks noChangeArrowheads="1"/>
              </p:cNvSpPr>
              <p:nvPr/>
            </p:nvSpPr>
            <p:spPr bwMode="auto">
              <a:xfrm>
                <a:off x="2302" y="279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2" name="Rectangle 557"/>
              <p:cNvSpPr>
                <a:spLocks noChangeArrowheads="1"/>
              </p:cNvSpPr>
              <p:nvPr/>
            </p:nvSpPr>
            <p:spPr bwMode="auto">
              <a:xfrm>
                <a:off x="2302" y="282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3" name="Rectangle 558"/>
              <p:cNvSpPr>
                <a:spLocks noChangeArrowheads="1"/>
              </p:cNvSpPr>
              <p:nvPr/>
            </p:nvSpPr>
            <p:spPr bwMode="auto">
              <a:xfrm>
                <a:off x="2302" y="288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4" name="Rectangle 559"/>
              <p:cNvSpPr>
                <a:spLocks noChangeArrowheads="1"/>
              </p:cNvSpPr>
              <p:nvPr/>
            </p:nvSpPr>
            <p:spPr bwMode="auto">
              <a:xfrm>
                <a:off x="2302" y="291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5" name="Rectangle 560"/>
              <p:cNvSpPr>
                <a:spLocks noChangeArrowheads="1"/>
              </p:cNvSpPr>
              <p:nvPr/>
            </p:nvSpPr>
            <p:spPr bwMode="auto">
              <a:xfrm>
                <a:off x="2302" y="297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6" name="Rectangle 561"/>
              <p:cNvSpPr>
                <a:spLocks noChangeArrowheads="1"/>
              </p:cNvSpPr>
              <p:nvPr/>
            </p:nvSpPr>
            <p:spPr bwMode="auto">
              <a:xfrm>
                <a:off x="2302" y="300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7" name="Rectangle 562"/>
              <p:cNvSpPr>
                <a:spLocks noChangeArrowheads="1"/>
              </p:cNvSpPr>
              <p:nvPr/>
            </p:nvSpPr>
            <p:spPr bwMode="auto">
              <a:xfrm>
                <a:off x="2302" y="306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8" name="Rectangle 563"/>
              <p:cNvSpPr>
                <a:spLocks noChangeArrowheads="1"/>
              </p:cNvSpPr>
              <p:nvPr/>
            </p:nvSpPr>
            <p:spPr bwMode="auto">
              <a:xfrm>
                <a:off x="2302" y="309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69" name="Rectangle 564"/>
              <p:cNvSpPr>
                <a:spLocks noChangeArrowheads="1"/>
              </p:cNvSpPr>
              <p:nvPr/>
            </p:nvSpPr>
            <p:spPr bwMode="auto">
              <a:xfrm>
                <a:off x="2302" y="314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0" name="Rectangle 565"/>
              <p:cNvSpPr>
                <a:spLocks noChangeArrowheads="1"/>
              </p:cNvSpPr>
              <p:nvPr/>
            </p:nvSpPr>
            <p:spPr bwMode="auto">
              <a:xfrm>
                <a:off x="2302" y="318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1" name="Rectangle 566"/>
              <p:cNvSpPr>
                <a:spLocks noChangeArrowheads="1"/>
              </p:cNvSpPr>
              <p:nvPr/>
            </p:nvSpPr>
            <p:spPr bwMode="auto">
              <a:xfrm>
                <a:off x="2302" y="323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2" name="Rectangle 567"/>
              <p:cNvSpPr>
                <a:spLocks noChangeArrowheads="1"/>
              </p:cNvSpPr>
              <p:nvPr/>
            </p:nvSpPr>
            <p:spPr bwMode="auto">
              <a:xfrm>
                <a:off x="2302" y="326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3" name="Rectangle 568"/>
              <p:cNvSpPr>
                <a:spLocks noChangeArrowheads="1"/>
              </p:cNvSpPr>
              <p:nvPr/>
            </p:nvSpPr>
            <p:spPr bwMode="auto">
              <a:xfrm>
                <a:off x="2302" y="332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4" name="Rectangle 569"/>
              <p:cNvSpPr>
                <a:spLocks noChangeArrowheads="1"/>
              </p:cNvSpPr>
              <p:nvPr/>
            </p:nvSpPr>
            <p:spPr bwMode="auto">
              <a:xfrm>
                <a:off x="2302" y="335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5" name="Rectangle 570"/>
              <p:cNvSpPr>
                <a:spLocks noChangeArrowheads="1"/>
              </p:cNvSpPr>
              <p:nvPr/>
            </p:nvSpPr>
            <p:spPr bwMode="auto">
              <a:xfrm>
                <a:off x="2302" y="341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6" name="Rectangle 571"/>
              <p:cNvSpPr>
                <a:spLocks noChangeArrowheads="1"/>
              </p:cNvSpPr>
              <p:nvPr/>
            </p:nvSpPr>
            <p:spPr bwMode="auto">
              <a:xfrm>
                <a:off x="2302" y="344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7" name="Rectangle 572"/>
              <p:cNvSpPr>
                <a:spLocks noChangeArrowheads="1"/>
              </p:cNvSpPr>
              <p:nvPr/>
            </p:nvSpPr>
            <p:spPr bwMode="auto">
              <a:xfrm>
                <a:off x="2302" y="350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8" name="Rectangle 573"/>
              <p:cNvSpPr>
                <a:spLocks noChangeArrowheads="1"/>
              </p:cNvSpPr>
              <p:nvPr/>
            </p:nvSpPr>
            <p:spPr bwMode="auto">
              <a:xfrm>
                <a:off x="2302" y="353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79" name="Rectangle 574"/>
              <p:cNvSpPr>
                <a:spLocks noChangeArrowheads="1"/>
              </p:cNvSpPr>
              <p:nvPr/>
            </p:nvSpPr>
            <p:spPr bwMode="auto">
              <a:xfrm>
                <a:off x="2302" y="358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0" name="Rectangle 575"/>
              <p:cNvSpPr>
                <a:spLocks noChangeArrowheads="1"/>
              </p:cNvSpPr>
              <p:nvPr/>
            </p:nvSpPr>
            <p:spPr bwMode="auto">
              <a:xfrm>
                <a:off x="2302" y="362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1" name="Rectangle 576"/>
              <p:cNvSpPr>
                <a:spLocks noChangeArrowheads="1"/>
              </p:cNvSpPr>
              <p:nvPr/>
            </p:nvSpPr>
            <p:spPr bwMode="auto">
              <a:xfrm>
                <a:off x="2302" y="367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2" name="Rectangle 577"/>
              <p:cNvSpPr>
                <a:spLocks noChangeArrowheads="1"/>
              </p:cNvSpPr>
              <p:nvPr/>
            </p:nvSpPr>
            <p:spPr bwMode="auto">
              <a:xfrm>
                <a:off x="2302" y="370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3" name="Rectangle 578"/>
              <p:cNvSpPr>
                <a:spLocks noChangeArrowheads="1"/>
              </p:cNvSpPr>
              <p:nvPr/>
            </p:nvSpPr>
            <p:spPr bwMode="auto">
              <a:xfrm>
                <a:off x="2302" y="376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4" name="Rectangle 579"/>
              <p:cNvSpPr>
                <a:spLocks noChangeArrowheads="1"/>
              </p:cNvSpPr>
              <p:nvPr/>
            </p:nvSpPr>
            <p:spPr bwMode="auto">
              <a:xfrm>
                <a:off x="2302" y="379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5" name="Rectangle 580"/>
              <p:cNvSpPr>
                <a:spLocks noChangeArrowheads="1"/>
              </p:cNvSpPr>
              <p:nvPr/>
            </p:nvSpPr>
            <p:spPr bwMode="auto">
              <a:xfrm>
                <a:off x="2302" y="385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6" name="Rectangle 581"/>
              <p:cNvSpPr>
                <a:spLocks noChangeArrowheads="1"/>
              </p:cNvSpPr>
              <p:nvPr/>
            </p:nvSpPr>
            <p:spPr bwMode="auto">
              <a:xfrm>
                <a:off x="2302" y="388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7" name="Rectangle 582"/>
              <p:cNvSpPr>
                <a:spLocks noChangeArrowheads="1"/>
              </p:cNvSpPr>
              <p:nvPr/>
            </p:nvSpPr>
            <p:spPr bwMode="auto">
              <a:xfrm>
                <a:off x="2302" y="394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8" name="Rectangle 583"/>
              <p:cNvSpPr>
                <a:spLocks noChangeArrowheads="1"/>
              </p:cNvSpPr>
              <p:nvPr/>
            </p:nvSpPr>
            <p:spPr bwMode="auto">
              <a:xfrm>
                <a:off x="2302" y="397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89" name="Rectangle 584"/>
              <p:cNvSpPr>
                <a:spLocks noChangeArrowheads="1"/>
              </p:cNvSpPr>
              <p:nvPr/>
            </p:nvSpPr>
            <p:spPr bwMode="auto">
              <a:xfrm>
                <a:off x="2302" y="402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0290" name="Rectangle 585"/>
              <p:cNvSpPr>
                <a:spLocks noChangeArrowheads="1"/>
              </p:cNvSpPr>
              <p:nvPr/>
            </p:nvSpPr>
            <p:spPr bwMode="auto">
              <a:xfrm>
                <a:off x="2302" y="4061"/>
                <a:ext cx="8" cy="25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51786" name="Rectangle 586"/>
            <p:cNvSpPr>
              <a:spLocks noChangeArrowheads="1"/>
            </p:cNvSpPr>
            <p:nvPr/>
          </p:nvSpPr>
          <p:spPr bwMode="auto">
            <a:xfrm>
              <a:off x="1115" y="4437"/>
              <a:ext cx="3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u(k)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42" name="Oval 587"/>
            <p:cNvSpPr>
              <a:spLocks noChangeArrowheads="1"/>
            </p:cNvSpPr>
            <p:nvPr/>
          </p:nvSpPr>
          <p:spPr bwMode="auto">
            <a:xfrm>
              <a:off x="3249" y="4702"/>
              <a:ext cx="117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43" name="Oval 589"/>
            <p:cNvSpPr>
              <a:spLocks noChangeArrowheads="1"/>
            </p:cNvSpPr>
            <p:nvPr/>
          </p:nvSpPr>
          <p:spPr bwMode="auto">
            <a:xfrm>
              <a:off x="3236" y="4693"/>
              <a:ext cx="118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790" name="Rectangle 590"/>
            <p:cNvSpPr>
              <a:spLocks noChangeArrowheads="1"/>
            </p:cNvSpPr>
            <p:nvPr/>
          </p:nvSpPr>
          <p:spPr bwMode="auto">
            <a:xfrm>
              <a:off x="3416" y="4712"/>
              <a:ext cx="1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791" name="Rectangle 591"/>
            <p:cNvSpPr>
              <a:spLocks noChangeArrowheads="1"/>
            </p:cNvSpPr>
            <p:nvPr/>
          </p:nvSpPr>
          <p:spPr bwMode="auto">
            <a:xfrm>
              <a:off x="2806" y="416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pa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46" name="Oval 592"/>
            <p:cNvSpPr>
              <a:spLocks noChangeArrowheads="1"/>
            </p:cNvSpPr>
            <p:nvPr/>
          </p:nvSpPr>
          <p:spPr bwMode="auto">
            <a:xfrm>
              <a:off x="2695" y="4186"/>
              <a:ext cx="114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47" name="Oval 594"/>
            <p:cNvSpPr>
              <a:spLocks noChangeArrowheads="1"/>
            </p:cNvSpPr>
            <p:nvPr/>
          </p:nvSpPr>
          <p:spPr bwMode="auto">
            <a:xfrm>
              <a:off x="2682" y="4177"/>
              <a:ext cx="115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795" name="Rectangle 595"/>
            <p:cNvSpPr>
              <a:spLocks noChangeArrowheads="1"/>
            </p:cNvSpPr>
            <p:nvPr/>
          </p:nvSpPr>
          <p:spPr bwMode="auto">
            <a:xfrm>
              <a:off x="2660" y="3809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~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49" name="Oval 596"/>
            <p:cNvSpPr>
              <a:spLocks noChangeArrowheads="1"/>
            </p:cNvSpPr>
            <p:nvPr/>
          </p:nvSpPr>
          <p:spPr bwMode="auto">
            <a:xfrm>
              <a:off x="2484" y="3818"/>
              <a:ext cx="118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0" name="Oval 598"/>
            <p:cNvSpPr>
              <a:spLocks noChangeArrowheads="1"/>
            </p:cNvSpPr>
            <p:nvPr/>
          </p:nvSpPr>
          <p:spPr bwMode="auto">
            <a:xfrm>
              <a:off x="2472" y="3811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799" name="Rectangle 599"/>
            <p:cNvSpPr>
              <a:spLocks noChangeArrowheads="1"/>
            </p:cNvSpPr>
            <p:nvPr/>
          </p:nvSpPr>
          <p:spPr bwMode="auto">
            <a:xfrm>
              <a:off x="3544" y="3622"/>
              <a:ext cx="1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ni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52" name="Oval 600"/>
            <p:cNvSpPr>
              <a:spLocks noChangeArrowheads="1"/>
            </p:cNvSpPr>
            <p:nvPr/>
          </p:nvSpPr>
          <p:spPr bwMode="auto">
            <a:xfrm>
              <a:off x="3348" y="3700"/>
              <a:ext cx="117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3" name="Oval 601"/>
            <p:cNvSpPr>
              <a:spLocks noChangeArrowheads="1"/>
            </p:cNvSpPr>
            <p:nvPr/>
          </p:nvSpPr>
          <p:spPr bwMode="auto">
            <a:xfrm>
              <a:off x="3348" y="3700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4" name="Oval 602"/>
            <p:cNvSpPr>
              <a:spLocks noChangeArrowheads="1"/>
            </p:cNvSpPr>
            <p:nvPr/>
          </p:nvSpPr>
          <p:spPr bwMode="auto">
            <a:xfrm>
              <a:off x="3335" y="3692"/>
              <a:ext cx="118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5" name="Oval 603"/>
            <p:cNvSpPr>
              <a:spLocks noChangeArrowheads="1"/>
            </p:cNvSpPr>
            <p:nvPr/>
          </p:nvSpPr>
          <p:spPr bwMode="auto">
            <a:xfrm>
              <a:off x="1174" y="4085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6" name="Oval 605"/>
            <p:cNvSpPr>
              <a:spLocks noChangeArrowheads="1"/>
            </p:cNvSpPr>
            <p:nvPr/>
          </p:nvSpPr>
          <p:spPr bwMode="auto">
            <a:xfrm>
              <a:off x="1162" y="4077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7" name="Oval 608"/>
            <p:cNvSpPr>
              <a:spLocks noChangeArrowheads="1"/>
            </p:cNvSpPr>
            <p:nvPr/>
          </p:nvSpPr>
          <p:spPr bwMode="auto">
            <a:xfrm>
              <a:off x="1229" y="4256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8" name="Oval 610"/>
            <p:cNvSpPr>
              <a:spLocks noChangeArrowheads="1"/>
            </p:cNvSpPr>
            <p:nvPr/>
          </p:nvSpPr>
          <p:spPr bwMode="auto">
            <a:xfrm>
              <a:off x="1217" y="4248"/>
              <a:ext cx="114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59" name="Oval 613"/>
            <p:cNvSpPr>
              <a:spLocks noChangeArrowheads="1"/>
            </p:cNvSpPr>
            <p:nvPr/>
          </p:nvSpPr>
          <p:spPr bwMode="auto">
            <a:xfrm>
              <a:off x="1520" y="4244"/>
              <a:ext cx="116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0" name="Oval 615"/>
            <p:cNvSpPr>
              <a:spLocks noChangeArrowheads="1"/>
            </p:cNvSpPr>
            <p:nvPr/>
          </p:nvSpPr>
          <p:spPr bwMode="auto">
            <a:xfrm>
              <a:off x="1507" y="4237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1" name="Oval 616"/>
            <p:cNvSpPr>
              <a:spLocks noChangeArrowheads="1"/>
            </p:cNvSpPr>
            <p:nvPr/>
          </p:nvSpPr>
          <p:spPr bwMode="auto">
            <a:xfrm>
              <a:off x="1190" y="4723"/>
              <a:ext cx="118" cy="7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2" name="Oval 618"/>
            <p:cNvSpPr>
              <a:spLocks noChangeArrowheads="1"/>
            </p:cNvSpPr>
            <p:nvPr/>
          </p:nvSpPr>
          <p:spPr bwMode="auto">
            <a:xfrm>
              <a:off x="1179" y="4717"/>
              <a:ext cx="116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3" name="Oval 620"/>
            <p:cNvSpPr>
              <a:spLocks noChangeArrowheads="1"/>
            </p:cNvSpPr>
            <p:nvPr/>
          </p:nvSpPr>
          <p:spPr bwMode="auto">
            <a:xfrm>
              <a:off x="1238" y="4973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4" name="Oval 622"/>
            <p:cNvSpPr>
              <a:spLocks noChangeArrowheads="1"/>
            </p:cNvSpPr>
            <p:nvPr/>
          </p:nvSpPr>
          <p:spPr bwMode="auto">
            <a:xfrm>
              <a:off x="1225" y="4965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823" name="Rectangle 623"/>
            <p:cNvSpPr>
              <a:spLocks noChangeArrowheads="1"/>
            </p:cNvSpPr>
            <p:nvPr/>
          </p:nvSpPr>
          <p:spPr bwMode="auto">
            <a:xfrm>
              <a:off x="1417" y="4942"/>
              <a:ext cx="3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cIma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66" name="Oval 624"/>
            <p:cNvSpPr>
              <a:spLocks noChangeArrowheads="1"/>
            </p:cNvSpPr>
            <p:nvPr/>
          </p:nvSpPr>
          <p:spPr bwMode="auto">
            <a:xfrm>
              <a:off x="527" y="4589"/>
              <a:ext cx="118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7" name="Oval 625"/>
            <p:cNvSpPr>
              <a:spLocks noChangeArrowheads="1"/>
            </p:cNvSpPr>
            <p:nvPr/>
          </p:nvSpPr>
          <p:spPr bwMode="auto">
            <a:xfrm>
              <a:off x="527" y="4589"/>
              <a:ext cx="93" cy="57"/>
            </a:xfrm>
            <a:prstGeom prst="ellipse">
              <a:avLst/>
            </a:prstGeom>
            <a:solidFill>
              <a:srgbClr val="FA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68" name="Oval 626"/>
            <p:cNvSpPr>
              <a:spLocks noChangeArrowheads="1"/>
            </p:cNvSpPr>
            <p:nvPr/>
          </p:nvSpPr>
          <p:spPr bwMode="auto">
            <a:xfrm>
              <a:off x="515" y="4581"/>
              <a:ext cx="119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828" name="Rectangle 628"/>
            <p:cNvSpPr>
              <a:spLocks noChangeArrowheads="1"/>
            </p:cNvSpPr>
            <p:nvPr/>
          </p:nvSpPr>
          <p:spPr bwMode="auto">
            <a:xfrm>
              <a:off x="1681" y="4184"/>
              <a:ext cx="2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E.k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0170" name="Freeform 630"/>
            <p:cNvSpPr>
              <a:spLocks/>
            </p:cNvSpPr>
            <p:nvPr/>
          </p:nvSpPr>
          <p:spPr bwMode="auto">
            <a:xfrm>
              <a:off x="2746" y="4225"/>
              <a:ext cx="528" cy="505"/>
            </a:xfrm>
            <a:custGeom>
              <a:avLst/>
              <a:gdLst>
                <a:gd name="T0" fmla="*/ 3070 w 340"/>
                <a:gd name="T1" fmla="*/ 453 h 515"/>
                <a:gd name="T2" fmla="*/ 2738 w 340"/>
                <a:gd name="T3" fmla="*/ 434 h 515"/>
                <a:gd name="T4" fmla="*/ 2221 w 340"/>
                <a:gd name="T5" fmla="*/ 412 h 515"/>
                <a:gd name="T6" fmla="*/ 1915 w 340"/>
                <a:gd name="T7" fmla="*/ 396 h 515"/>
                <a:gd name="T8" fmla="*/ 1767 w 340"/>
                <a:gd name="T9" fmla="*/ 383 h 515"/>
                <a:gd name="T10" fmla="*/ 1570 w 340"/>
                <a:gd name="T11" fmla="*/ 364 h 515"/>
                <a:gd name="T12" fmla="*/ 1261 w 340"/>
                <a:gd name="T13" fmla="*/ 317 h 515"/>
                <a:gd name="T14" fmla="*/ 977 w 340"/>
                <a:gd name="T15" fmla="*/ 267 h 515"/>
                <a:gd name="T16" fmla="*/ 738 w 340"/>
                <a:gd name="T17" fmla="*/ 215 h 515"/>
                <a:gd name="T18" fmla="*/ 568 w 340"/>
                <a:gd name="T19" fmla="*/ 164 h 515"/>
                <a:gd name="T20" fmla="*/ 422 w 340"/>
                <a:gd name="T21" fmla="*/ 109 h 515"/>
                <a:gd name="T22" fmla="*/ 359 w 340"/>
                <a:gd name="T23" fmla="*/ 78 h 515"/>
                <a:gd name="T24" fmla="*/ 332 w 340"/>
                <a:gd name="T25" fmla="*/ 71 h 515"/>
                <a:gd name="T26" fmla="*/ 306 w 340"/>
                <a:gd name="T27" fmla="*/ 52 h 515"/>
                <a:gd name="T28" fmla="*/ 280 w 340"/>
                <a:gd name="T29" fmla="*/ 38 h 515"/>
                <a:gd name="T30" fmla="*/ 210 w 340"/>
                <a:gd name="T31" fmla="*/ 19 h 515"/>
                <a:gd name="T32" fmla="*/ 162 w 340"/>
                <a:gd name="T33" fmla="*/ 0 h 515"/>
                <a:gd name="T34" fmla="*/ 19 w 340"/>
                <a:gd name="T35" fmla="*/ 11 h 515"/>
                <a:gd name="T36" fmla="*/ 53 w 340"/>
                <a:gd name="T37" fmla="*/ 25 h 515"/>
                <a:gd name="T38" fmla="*/ 127 w 340"/>
                <a:gd name="T39" fmla="*/ 43 h 515"/>
                <a:gd name="T40" fmla="*/ 148 w 340"/>
                <a:gd name="T41" fmla="*/ 55 h 515"/>
                <a:gd name="T42" fmla="*/ 180 w 340"/>
                <a:gd name="T43" fmla="*/ 73 h 515"/>
                <a:gd name="T44" fmla="*/ 210 w 340"/>
                <a:gd name="T45" fmla="*/ 83 h 515"/>
                <a:gd name="T46" fmla="*/ 272 w 340"/>
                <a:gd name="T47" fmla="*/ 116 h 515"/>
                <a:gd name="T48" fmla="*/ 413 w 340"/>
                <a:gd name="T49" fmla="*/ 169 h 515"/>
                <a:gd name="T50" fmla="*/ 589 w 340"/>
                <a:gd name="T51" fmla="*/ 221 h 515"/>
                <a:gd name="T52" fmla="*/ 820 w 340"/>
                <a:gd name="T53" fmla="*/ 273 h 515"/>
                <a:gd name="T54" fmla="*/ 1112 w 340"/>
                <a:gd name="T55" fmla="*/ 323 h 515"/>
                <a:gd name="T56" fmla="*/ 1286 w 340"/>
                <a:gd name="T57" fmla="*/ 352 h 515"/>
                <a:gd name="T58" fmla="*/ 1553 w 340"/>
                <a:gd name="T59" fmla="*/ 386 h 515"/>
                <a:gd name="T60" fmla="*/ 1665 w 340"/>
                <a:gd name="T61" fmla="*/ 397 h 515"/>
                <a:gd name="T62" fmla="*/ 1831 w 340"/>
                <a:gd name="T63" fmla="*/ 409 h 515"/>
                <a:gd name="T64" fmla="*/ 2155 w 340"/>
                <a:gd name="T65" fmla="*/ 427 h 515"/>
                <a:gd name="T66" fmla="*/ 2674 w 340"/>
                <a:gd name="T67" fmla="*/ 450 h 515"/>
                <a:gd name="T68" fmla="*/ 2979 w 340"/>
                <a:gd name="T69" fmla="*/ 467 h 5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515"/>
                <a:gd name="T107" fmla="*/ 340 w 340"/>
                <a:gd name="T108" fmla="*/ 515 h 5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515">
                  <a:moveTo>
                    <a:pt x="330" y="515"/>
                  </a:moveTo>
                  <a:lnTo>
                    <a:pt x="340" y="500"/>
                  </a:lnTo>
                  <a:lnTo>
                    <a:pt x="321" y="488"/>
                  </a:lnTo>
                  <a:lnTo>
                    <a:pt x="303" y="479"/>
                  </a:lnTo>
                  <a:lnTo>
                    <a:pt x="265" y="463"/>
                  </a:lnTo>
                  <a:lnTo>
                    <a:pt x="246" y="454"/>
                  </a:lnTo>
                  <a:lnTo>
                    <a:pt x="228" y="445"/>
                  </a:lnTo>
                  <a:lnTo>
                    <a:pt x="212" y="436"/>
                  </a:lnTo>
                  <a:lnTo>
                    <a:pt x="196" y="423"/>
                  </a:lnTo>
                  <a:lnTo>
                    <a:pt x="185" y="413"/>
                  </a:lnTo>
                  <a:lnTo>
                    <a:pt x="174" y="401"/>
                  </a:lnTo>
                  <a:lnTo>
                    <a:pt x="156" y="376"/>
                  </a:lnTo>
                  <a:lnTo>
                    <a:pt x="140" y="350"/>
                  </a:lnTo>
                  <a:lnTo>
                    <a:pt x="123" y="322"/>
                  </a:lnTo>
                  <a:lnTo>
                    <a:pt x="108" y="294"/>
                  </a:lnTo>
                  <a:lnTo>
                    <a:pt x="94" y="266"/>
                  </a:lnTo>
                  <a:lnTo>
                    <a:pt x="82" y="237"/>
                  </a:lnTo>
                  <a:lnTo>
                    <a:pt x="72" y="209"/>
                  </a:lnTo>
                  <a:lnTo>
                    <a:pt x="63" y="179"/>
                  </a:lnTo>
                  <a:lnTo>
                    <a:pt x="55" y="150"/>
                  </a:lnTo>
                  <a:lnTo>
                    <a:pt x="47" y="119"/>
                  </a:lnTo>
                  <a:lnTo>
                    <a:pt x="40" y="88"/>
                  </a:lnTo>
                  <a:lnTo>
                    <a:pt x="37" y="76"/>
                  </a:lnTo>
                  <a:lnTo>
                    <a:pt x="36" y="68"/>
                  </a:lnTo>
                  <a:lnTo>
                    <a:pt x="34" y="57"/>
                  </a:lnTo>
                  <a:lnTo>
                    <a:pt x="33" y="53"/>
                  </a:lnTo>
                  <a:lnTo>
                    <a:pt x="31" y="43"/>
                  </a:lnTo>
                  <a:lnTo>
                    <a:pt x="27" y="31"/>
                  </a:lnTo>
                  <a:lnTo>
                    <a:pt x="23" y="19"/>
                  </a:lnTo>
                  <a:lnTo>
                    <a:pt x="19" y="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16" y="60"/>
                  </a:lnTo>
                  <a:lnTo>
                    <a:pt x="18" y="68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3" y="93"/>
                  </a:lnTo>
                  <a:lnTo>
                    <a:pt x="30" y="126"/>
                  </a:lnTo>
                  <a:lnTo>
                    <a:pt x="38" y="157"/>
                  </a:lnTo>
                  <a:lnTo>
                    <a:pt x="46" y="186"/>
                  </a:lnTo>
                  <a:lnTo>
                    <a:pt x="55" y="216"/>
                  </a:lnTo>
                  <a:lnTo>
                    <a:pt x="65" y="244"/>
                  </a:lnTo>
                  <a:lnTo>
                    <a:pt x="77" y="273"/>
                  </a:lnTo>
                  <a:lnTo>
                    <a:pt x="91" y="301"/>
                  </a:lnTo>
                  <a:lnTo>
                    <a:pt x="108" y="331"/>
                  </a:lnTo>
                  <a:lnTo>
                    <a:pt x="123" y="357"/>
                  </a:lnTo>
                  <a:lnTo>
                    <a:pt x="140" y="385"/>
                  </a:lnTo>
                  <a:lnTo>
                    <a:pt x="142" y="388"/>
                  </a:lnTo>
                  <a:lnTo>
                    <a:pt x="161" y="414"/>
                  </a:lnTo>
                  <a:lnTo>
                    <a:pt x="172" y="426"/>
                  </a:lnTo>
                  <a:lnTo>
                    <a:pt x="184" y="437"/>
                  </a:lnTo>
                  <a:lnTo>
                    <a:pt x="200" y="449"/>
                  </a:lnTo>
                  <a:lnTo>
                    <a:pt x="203" y="451"/>
                  </a:lnTo>
                  <a:lnTo>
                    <a:pt x="221" y="462"/>
                  </a:lnTo>
                  <a:lnTo>
                    <a:pt x="239" y="471"/>
                  </a:lnTo>
                  <a:lnTo>
                    <a:pt x="258" y="480"/>
                  </a:lnTo>
                  <a:lnTo>
                    <a:pt x="296" y="496"/>
                  </a:lnTo>
                  <a:lnTo>
                    <a:pt x="314" y="505"/>
                  </a:lnTo>
                  <a:lnTo>
                    <a:pt x="330" y="5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1" name="Freeform 634"/>
            <p:cNvSpPr>
              <a:spLocks/>
            </p:cNvSpPr>
            <p:nvPr/>
          </p:nvSpPr>
          <p:spPr bwMode="auto">
            <a:xfrm>
              <a:off x="1179" y="3769"/>
              <a:ext cx="1575" cy="444"/>
            </a:xfrm>
            <a:custGeom>
              <a:avLst/>
              <a:gdLst>
                <a:gd name="T0" fmla="*/ 9047 w 1016"/>
                <a:gd name="T1" fmla="*/ 392 h 453"/>
                <a:gd name="T2" fmla="*/ 8945 w 1016"/>
                <a:gd name="T3" fmla="*/ 362 h 453"/>
                <a:gd name="T4" fmla="*/ 8587 w 1016"/>
                <a:gd name="T5" fmla="*/ 250 h 453"/>
                <a:gd name="T6" fmla="*/ 8236 w 1016"/>
                <a:gd name="T7" fmla="*/ 136 h 453"/>
                <a:gd name="T8" fmla="*/ 8032 w 1016"/>
                <a:gd name="T9" fmla="*/ 87 h 453"/>
                <a:gd name="T10" fmla="*/ 7894 w 1016"/>
                <a:gd name="T11" fmla="*/ 70 h 453"/>
                <a:gd name="T12" fmla="*/ 7726 w 1016"/>
                <a:gd name="T13" fmla="*/ 54 h 453"/>
                <a:gd name="T14" fmla="*/ 7368 w 1016"/>
                <a:gd name="T15" fmla="*/ 31 h 453"/>
                <a:gd name="T16" fmla="*/ 6579 w 1016"/>
                <a:gd name="T17" fmla="*/ 11 h 453"/>
                <a:gd name="T18" fmla="*/ 6024 w 1016"/>
                <a:gd name="T19" fmla="*/ 3 h 453"/>
                <a:gd name="T20" fmla="*/ 5503 w 1016"/>
                <a:gd name="T21" fmla="*/ 1 h 453"/>
                <a:gd name="T22" fmla="*/ 4799 w 1016"/>
                <a:gd name="T23" fmla="*/ 1 h 453"/>
                <a:gd name="T24" fmla="*/ 4271 w 1016"/>
                <a:gd name="T25" fmla="*/ 1 h 453"/>
                <a:gd name="T26" fmla="*/ 3547 w 1016"/>
                <a:gd name="T27" fmla="*/ 8 h 453"/>
                <a:gd name="T28" fmla="*/ 3189 w 1016"/>
                <a:gd name="T29" fmla="*/ 16 h 453"/>
                <a:gd name="T30" fmla="*/ 2812 w 1016"/>
                <a:gd name="T31" fmla="*/ 25 h 453"/>
                <a:gd name="T32" fmla="*/ 2600 w 1016"/>
                <a:gd name="T33" fmla="*/ 38 h 453"/>
                <a:gd name="T34" fmla="*/ 2257 w 1016"/>
                <a:gd name="T35" fmla="*/ 54 h 453"/>
                <a:gd name="T36" fmla="*/ 2119 w 1016"/>
                <a:gd name="T37" fmla="*/ 61 h 453"/>
                <a:gd name="T38" fmla="*/ 1639 w 1016"/>
                <a:gd name="T39" fmla="*/ 85 h 453"/>
                <a:gd name="T40" fmla="*/ 1240 w 1016"/>
                <a:gd name="T41" fmla="*/ 111 h 453"/>
                <a:gd name="T42" fmla="*/ 848 w 1016"/>
                <a:gd name="T43" fmla="*/ 142 h 453"/>
                <a:gd name="T44" fmla="*/ 650 w 1016"/>
                <a:gd name="T45" fmla="*/ 167 h 453"/>
                <a:gd name="T46" fmla="*/ 569 w 1016"/>
                <a:gd name="T47" fmla="*/ 176 h 453"/>
                <a:gd name="T48" fmla="*/ 526 w 1016"/>
                <a:gd name="T49" fmla="*/ 188 h 453"/>
                <a:gd name="T50" fmla="*/ 454 w 1016"/>
                <a:gd name="T51" fmla="*/ 196 h 453"/>
                <a:gd name="T52" fmla="*/ 377 w 1016"/>
                <a:gd name="T53" fmla="*/ 206 h 453"/>
                <a:gd name="T54" fmla="*/ 231 w 1016"/>
                <a:gd name="T55" fmla="*/ 227 h 453"/>
                <a:gd name="T56" fmla="*/ 70 w 1016"/>
                <a:gd name="T57" fmla="*/ 268 h 453"/>
                <a:gd name="T58" fmla="*/ 12 w 1016"/>
                <a:gd name="T59" fmla="*/ 300 h 453"/>
                <a:gd name="T60" fmla="*/ 169 w 1016"/>
                <a:gd name="T61" fmla="*/ 300 h 453"/>
                <a:gd name="T62" fmla="*/ 223 w 1016"/>
                <a:gd name="T63" fmla="*/ 274 h 453"/>
                <a:gd name="T64" fmla="*/ 388 w 1016"/>
                <a:gd name="T65" fmla="*/ 234 h 453"/>
                <a:gd name="T66" fmla="*/ 502 w 1016"/>
                <a:gd name="T67" fmla="*/ 214 h 453"/>
                <a:gd name="T68" fmla="*/ 569 w 1016"/>
                <a:gd name="T69" fmla="*/ 208 h 453"/>
                <a:gd name="T70" fmla="*/ 663 w 1016"/>
                <a:gd name="T71" fmla="*/ 198 h 453"/>
                <a:gd name="T72" fmla="*/ 725 w 1016"/>
                <a:gd name="T73" fmla="*/ 183 h 453"/>
                <a:gd name="T74" fmla="*/ 778 w 1016"/>
                <a:gd name="T75" fmla="*/ 173 h 453"/>
                <a:gd name="T76" fmla="*/ 966 w 1016"/>
                <a:gd name="T77" fmla="*/ 155 h 453"/>
                <a:gd name="T78" fmla="*/ 1346 w 1016"/>
                <a:gd name="T79" fmla="*/ 121 h 453"/>
                <a:gd name="T80" fmla="*/ 1958 w 1016"/>
                <a:gd name="T81" fmla="*/ 88 h 453"/>
                <a:gd name="T82" fmla="*/ 2257 w 1016"/>
                <a:gd name="T83" fmla="*/ 71 h 453"/>
                <a:gd name="T84" fmla="*/ 2381 w 1016"/>
                <a:gd name="T85" fmla="*/ 69 h 453"/>
                <a:gd name="T86" fmla="*/ 2769 w 1016"/>
                <a:gd name="T87" fmla="*/ 48 h 453"/>
                <a:gd name="T88" fmla="*/ 3074 w 1016"/>
                <a:gd name="T89" fmla="*/ 34 h 453"/>
                <a:gd name="T90" fmla="*/ 3576 w 1016"/>
                <a:gd name="T91" fmla="*/ 25 h 453"/>
                <a:gd name="T92" fmla="*/ 4271 w 1016"/>
                <a:gd name="T93" fmla="*/ 19 h 453"/>
                <a:gd name="T94" fmla="*/ 4799 w 1016"/>
                <a:gd name="T95" fmla="*/ 19 h 453"/>
                <a:gd name="T96" fmla="*/ 5503 w 1016"/>
                <a:gd name="T97" fmla="*/ 19 h 453"/>
                <a:gd name="T98" fmla="*/ 6284 w 1016"/>
                <a:gd name="T99" fmla="*/ 24 h 453"/>
                <a:gd name="T100" fmla="*/ 6784 w 1016"/>
                <a:gd name="T101" fmla="*/ 29 h 453"/>
                <a:gd name="T102" fmla="*/ 7536 w 1016"/>
                <a:gd name="T103" fmla="*/ 61 h 453"/>
                <a:gd name="T104" fmla="*/ 7714 w 1016"/>
                <a:gd name="T105" fmla="*/ 72 h 453"/>
                <a:gd name="T106" fmla="*/ 7875 w 1016"/>
                <a:gd name="T107" fmla="*/ 94 h 453"/>
                <a:gd name="T108" fmla="*/ 8084 w 1016"/>
                <a:gd name="T109" fmla="*/ 143 h 453"/>
                <a:gd name="T110" fmla="*/ 8430 w 1016"/>
                <a:gd name="T111" fmla="*/ 256 h 453"/>
                <a:gd name="T112" fmla="*/ 8788 w 1016"/>
                <a:gd name="T113" fmla="*/ 368 h 453"/>
                <a:gd name="T114" fmla="*/ 8898 w 1016"/>
                <a:gd name="T115" fmla="*/ 398 h 4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6"/>
                <a:gd name="T175" fmla="*/ 0 h 453"/>
                <a:gd name="T176" fmla="*/ 1016 w 1016"/>
                <a:gd name="T177" fmla="*/ 453 h 4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6" h="453">
                  <a:moveTo>
                    <a:pt x="1001" y="453"/>
                  </a:moveTo>
                  <a:lnTo>
                    <a:pt x="1016" y="444"/>
                  </a:lnTo>
                  <a:lnTo>
                    <a:pt x="1011" y="433"/>
                  </a:lnTo>
                  <a:lnTo>
                    <a:pt x="1007" y="423"/>
                  </a:lnTo>
                  <a:lnTo>
                    <a:pt x="1003" y="412"/>
                  </a:lnTo>
                  <a:lnTo>
                    <a:pt x="999" y="400"/>
                  </a:lnTo>
                  <a:lnTo>
                    <a:pt x="987" y="369"/>
                  </a:lnTo>
                  <a:lnTo>
                    <a:pt x="977" y="338"/>
                  </a:lnTo>
                  <a:lnTo>
                    <a:pt x="959" y="275"/>
                  </a:lnTo>
                  <a:lnTo>
                    <a:pt x="941" y="212"/>
                  </a:lnTo>
                  <a:lnTo>
                    <a:pt x="931" y="181"/>
                  </a:lnTo>
                  <a:lnTo>
                    <a:pt x="920" y="151"/>
                  </a:lnTo>
                  <a:lnTo>
                    <a:pt x="911" y="129"/>
                  </a:lnTo>
                  <a:lnTo>
                    <a:pt x="902" y="107"/>
                  </a:lnTo>
                  <a:lnTo>
                    <a:pt x="897" y="97"/>
                  </a:lnTo>
                  <a:lnTo>
                    <a:pt x="891" y="87"/>
                  </a:lnTo>
                  <a:lnTo>
                    <a:pt x="889" y="84"/>
                  </a:lnTo>
                  <a:lnTo>
                    <a:pt x="882" y="75"/>
                  </a:lnTo>
                  <a:lnTo>
                    <a:pt x="873" y="67"/>
                  </a:lnTo>
                  <a:lnTo>
                    <a:pt x="873" y="66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49" y="49"/>
                  </a:lnTo>
                  <a:lnTo>
                    <a:pt x="823" y="36"/>
                  </a:lnTo>
                  <a:lnTo>
                    <a:pt x="795" y="26"/>
                  </a:lnTo>
                  <a:lnTo>
                    <a:pt x="765" y="17"/>
                  </a:lnTo>
                  <a:lnTo>
                    <a:pt x="735" y="11"/>
                  </a:lnTo>
                  <a:lnTo>
                    <a:pt x="731" y="11"/>
                  </a:lnTo>
                  <a:lnTo>
                    <a:pt x="702" y="6"/>
                  </a:lnTo>
                  <a:lnTo>
                    <a:pt x="673" y="3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15" y="1"/>
                  </a:lnTo>
                  <a:lnTo>
                    <a:pt x="586" y="1"/>
                  </a:lnTo>
                  <a:lnTo>
                    <a:pt x="560" y="1"/>
                  </a:lnTo>
                  <a:lnTo>
                    <a:pt x="536" y="1"/>
                  </a:lnTo>
                  <a:lnTo>
                    <a:pt x="515" y="1"/>
                  </a:lnTo>
                  <a:lnTo>
                    <a:pt x="495" y="1"/>
                  </a:lnTo>
                  <a:lnTo>
                    <a:pt x="477" y="1"/>
                  </a:lnTo>
                  <a:lnTo>
                    <a:pt x="461" y="1"/>
                  </a:lnTo>
                  <a:lnTo>
                    <a:pt x="428" y="4"/>
                  </a:lnTo>
                  <a:lnTo>
                    <a:pt x="396" y="8"/>
                  </a:lnTo>
                  <a:lnTo>
                    <a:pt x="392" y="9"/>
                  </a:lnTo>
                  <a:lnTo>
                    <a:pt x="375" y="12"/>
                  </a:lnTo>
                  <a:lnTo>
                    <a:pt x="356" y="16"/>
                  </a:lnTo>
                  <a:lnTo>
                    <a:pt x="336" y="22"/>
                  </a:lnTo>
                  <a:lnTo>
                    <a:pt x="315" y="28"/>
                  </a:lnTo>
                  <a:lnTo>
                    <a:pt x="314" y="28"/>
                  </a:lnTo>
                  <a:lnTo>
                    <a:pt x="312" y="29"/>
                  </a:lnTo>
                  <a:lnTo>
                    <a:pt x="301" y="36"/>
                  </a:lnTo>
                  <a:lnTo>
                    <a:pt x="290" y="43"/>
                  </a:lnTo>
                  <a:lnTo>
                    <a:pt x="266" y="55"/>
                  </a:lnTo>
                  <a:lnTo>
                    <a:pt x="259" y="57"/>
                  </a:lnTo>
                  <a:lnTo>
                    <a:pt x="252" y="59"/>
                  </a:lnTo>
                  <a:lnTo>
                    <a:pt x="245" y="61"/>
                  </a:lnTo>
                  <a:lnTo>
                    <a:pt x="242" y="63"/>
                  </a:lnTo>
                  <a:lnTo>
                    <a:pt x="237" y="66"/>
                  </a:lnTo>
                  <a:lnTo>
                    <a:pt x="212" y="81"/>
                  </a:lnTo>
                  <a:lnTo>
                    <a:pt x="183" y="95"/>
                  </a:lnTo>
                  <a:lnTo>
                    <a:pt x="155" y="110"/>
                  </a:lnTo>
                  <a:lnTo>
                    <a:pt x="142" y="119"/>
                  </a:lnTo>
                  <a:lnTo>
                    <a:pt x="139" y="121"/>
                  </a:lnTo>
                  <a:lnTo>
                    <a:pt x="127" y="129"/>
                  </a:lnTo>
                  <a:lnTo>
                    <a:pt x="110" y="142"/>
                  </a:lnTo>
                  <a:lnTo>
                    <a:pt x="95" y="157"/>
                  </a:lnTo>
                  <a:lnTo>
                    <a:pt x="80" y="172"/>
                  </a:lnTo>
                  <a:lnTo>
                    <a:pt x="74" y="181"/>
                  </a:lnTo>
                  <a:lnTo>
                    <a:pt x="72" y="184"/>
                  </a:lnTo>
                  <a:lnTo>
                    <a:pt x="68" y="190"/>
                  </a:lnTo>
                  <a:lnTo>
                    <a:pt x="64" y="196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59" y="208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7" y="220"/>
                  </a:lnTo>
                  <a:lnTo>
                    <a:pt x="42" y="226"/>
                  </a:lnTo>
                  <a:lnTo>
                    <a:pt x="35" y="236"/>
                  </a:lnTo>
                  <a:lnTo>
                    <a:pt x="33" y="239"/>
                  </a:lnTo>
                  <a:lnTo>
                    <a:pt x="26" y="252"/>
                  </a:lnTo>
                  <a:lnTo>
                    <a:pt x="19" y="267"/>
                  </a:lnTo>
                  <a:lnTo>
                    <a:pt x="13" y="282"/>
                  </a:lnTo>
                  <a:lnTo>
                    <a:pt x="8" y="29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1" y="331"/>
                  </a:lnTo>
                  <a:lnTo>
                    <a:pt x="0" y="344"/>
                  </a:lnTo>
                  <a:lnTo>
                    <a:pt x="18" y="344"/>
                  </a:lnTo>
                  <a:lnTo>
                    <a:pt x="19" y="331"/>
                  </a:lnTo>
                  <a:lnTo>
                    <a:pt x="21" y="319"/>
                  </a:lnTo>
                  <a:lnTo>
                    <a:pt x="25" y="304"/>
                  </a:lnTo>
                  <a:lnTo>
                    <a:pt x="30" y="289"/>
                  </a:lnTo>
                  <a:lnTo>
                    <a:pt x="36" y="274"/>
                  </a:lnTo>
                  <a:lnTo>
                    <a:pt x="43" y="259"/>
                  </a:lnTo>
                  <a:lnTo>
                    <a:pt x="50" y="246"/>
                  </a:lnTo>
                  <a:lnTo>
                    <a:pt x="56" y="237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73" y="218"/>
                  </a:lnTo>
                  <a:lnTo>
                    <a:pt x="74" y="218"/>
                  </a:lnTo>
                  <a:lnTo>
                    <a:pt x="77" y="212"/>
                  </a:lnTo>
                  <a:lnTo>
                    <a:pt x="79" y="208"/>
                  </a:lnTo>
                  <a:lnTo>
                    <a:pt x="81" y="203"/>
                  </a:lnTo>
                  <a:lnTo>
                    <a:pt x="83" y="200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93" y="185"/>
                  </a:lnTo>
                  <a:lnTo>
                    <a:pt x="108" y="170"/>
                  </a:lnTo>
                  <a:lnTo>
                    <a:pt x="123" y="155"/>
                  </a:lnTo>
                  <a:lnTo>
                    <a:pt x="138" y="143"/>
                  </a:lnTo>
                  <a:lnTo>
                    <a:pt x="150" y="135"/>
                  </a:lnTo>
                  <a:lnTo>
                    <a:pt x="162" y="127"/>
                  </a:lnTo>
                  <a:lnTo>
                    <a:pt x="190" y="112"/>
                  </a:lnTo>
                  <a:lnTo>
                    <a:pt x="219" y="98"/>
                  </a:lnTo>
                  <a:lnTo>
                    <a:pt x="247" y="81"/>
                  </a:lnTo>
                  <a:lnTo>
                    <a:pt x="248" y="80"/>
                  </a:lnTo>
                  <a:lnTo>
                    <a:pt x="252" y="78"/>
                  </a:lnTo>
                  <a:lnTo>
                    <a:pt x="259" y="76"/>
                  </a:lnTo>
                  <a:lnTo>
                    <a:pt x="266" y="74"/>
                  </a:lnTo>
                  <a:lnTo>
                    <a:pt x="273" y="72"/>
                  </a:lnTo>
                  <a:lnTo>
                    <a:pt x="297" y="60"/>
                  </a:lnTo>
                  <a:lnTo>
                    <a:pt x="309" y="53"/>
                  </a:lnTo>
                  <a:lnTo>
                    <a:pt x="312" y="51"/>
                  </a:lnTo>
                  <a:lnTo>
                    <a:pt x="321" y="44"/>
                  </a:lnTo>
                  <a:lnTo>
                    <a:pt x="343" y="39"/>
                  </a:lnTo>
                  <a:lnTo>
                    <a:pt x="363" y="33"/>
                  </a:lnTo>
                  <a:lnTo>
                    <a:pt x="382" y="29"/>
                  </a:lnTo>
                  <a:lnTo>
                    <a:pt x="399" y="26"/>
                  </a:lnTo>
                  <a:lnTo>
                    <a:pt x="428" y="22"/>
                  </a:lnTo>
                  <a:lnTo>
                    <a:pt x="461" y="19"/>
                  </a:lnTo>
                  <a:lnTo>
                    <a:pt x="477" y="19"/>
                  </a:lnTo>
                  <a:lnTo>
                    <a:pt x="495" y="19"/>
                  </a:lnTo>
                  <a:lnTo>
                    <a:pt x="515" y="19"/>
                  </a:lnTo>
                  <a:lnTo>
                    <a:pt x="536" y="19"/>
                  </a:lnTo>
                  <a:lnTo>
                    <a:pt x="560" y="19"/>
                  </a:lnTo>
                  <a:lnTo>
                    <a:pt x="586" y="19"/>
                  </a:lnTo>
                  <a:lnTo>
                    <a:pt x="615" y="19"/>
                  </a:lnTo>
                  <a:lnTo>
                    <a:pt x="647" y="18"/>
                  </a:lnTo>
                  <a:lnTo>
                    <a:pt x="673" y="21"/>
                  </a:lnTo>
                  <a:lnTo>
                    <a:pt x="702" y="24"/>
                  </a:lnTo>
                  <a:lnTo>
                    <a:pt x="728" y="28"/>
                  </a:lnTo>
                  <a:lnTo>
                    <a:pt x="758" y="34"/>
                  </a:lnTo>
                  <a:lnTo>
                    <a:pt x="788" y="43"/>
                  </a:lnTo>
                  <a:lnTo>
                    <a:pt x="816" y="53"/>
                  </a:lnTo>
                  <a:lnTo>
                    <a:pt x="842" y="66"/>
                  </a:lnTo>
                  <a:lnTo>
                    <a:pt x="851" y="72"/>
                  </a:lnTo>
                  <a:lnTo>
                    <a:pt x="861" y="80"/>
                  </a:lnTo>
                  <a:lnTo>
                    <a:pt x="862" y="80"/>
                  </a:lnTo>
                  <a:lnTo>
                    <a:pt x="869" y="88"/>
                  </a:lnTo>
                  <a:lnTo>
                    <a:pt x="875" y="96"/>
                  </a:lnTo>
                  <a:lnTo>
                    <a:pt x="880" y="104"/>
                  </a:lnTo>
                  <a:lnTo>
                    <a:pt x="885" y="114"/>
                  </a:lnTo>
                  <a:lnTo>
                    <a:pt x="894" y="136"/>
                  </a:lnTo>
                  <a:lnTo>
                    <a:pt x="903" y="158"/>
                  </a:lnTo>
                  <a:lnTo>
                    <a:pt x="914" y="188"/>
                  </a:lnTo>
                  <a:lnTo>
                    <a:pt x="924" y="219"/>
                  </a:lnTo>
                  <a:lnTo>
                    <a:pt x="942" y="282"/>
                  </a:lnTo>
                  <a:lnTo>
                    <a:pt x="960" y="345"/>
                  </a:lnTo>
                  <a:lnTo>
                    <a:pt x="970" y="376"/>
                  </a:lnTo>
                  <a:lnTo>
                    <a:pt x="982" y="407"/>
                  </a:lnTo>
                  <a:lnTo>
                    <a:pt x="986" y="419"/>
                  </a:lnTo>
                  <a:lnTo>
                    <a:pt x="990" y="430"/>
                  </a:lnTo>
                  <a:lnTo>
                    <a:pt x="994" y="440"/>
                  </a:lnTo>
                  <a:lnTo>
                    <a:pt x="1001" y="45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2" name="Freeform 637"/>
            <p:cNvSpPr>
              <a:spLocks/>
            </p:cNvSpPr>
            <p:nvPr/>
          </p:nvSpPr>
          <p:spPr bwMode="auto">
            <a:xfrm>
              <a:off x="549" y="4110"/>
              <a:ext cx="657" cy="499"/>
            </a:xfrm>
            <a:custGeom>
              <a:avLst/>
              <a:gdLst>
                <a:gd name="T0" fmla="*/ 3627 w 424"/>
                <a:gd name="T1" fmla="*/ 0 h 510"/>
                <a:gd name="T2" fmla="*/ 3500 w 424"/>
                <a:gd name="T3" fmla="*/ 89 h 510"/>
                <a:gd name="T4" fmla="*/ 3350 w 424"/>
                <a:gd name="T5" fmla="*/ 175 h 510"/>
                <a:gd name="T6" fmla="*/ 3316 w 424"/>
                <a:gd name="T7" fmla="*/ 208 h 510"/>
                <a:gd name="T8" fmla="*/ 3270 w 424"/>
                <a:gd name="T9" fmla="*/ 247 h 510"/>
                <a:gd name="T10" fmla="*/ 3242 w 424"/>
                <a:gd name="T11" fmla="*/ 263 h 510"/>
                <a:gd name="T12" fmla="*/ 3141 w 424"/>
                <a:gd name="T13" fmla="*/ 297 h 510"/>
                <a:gd name="T14" fmla="*/ 3093 w 424"/>
                <a:gd name="T15" fmla="*/ 310 h 510"/>
                <a:gd name="T16" fmla="*/ 3020 w 424"/>
                <a:gd name="T17" fmla="*/ 319 h 510"/>
                <a:gd name="T18" fmla="*/ 2924 w 424"/>
                <a:gd name="T19" fmla="*/ 329 h 510"/>
                <a:gd name="T20" fmla="*/ 2716 w 424"/>
                <a:gd name="T21" fmla="*/ 348 h 510"/>
                <a:gd name="T22" fmla="*/ 2499 w 424"/>
                <a:gd name="T23" fmla="*/ 362 h 510"/>
                <a:gd name="T24" fmla="*/ 2273 w 424"/>
                <a:gd name="T25" fmla="*/ 376 h 510"/>
                <a:gd name="T26" fmla="*/ 1931 w 424"/>
                <a:gd name="T27" fmla="*/ 388 h 510"/>
                <a:gd name="T28" fmla="*/ 1240 w 424"/>
                <a:gd name="T29" fmla="*/ 404 h 510"/>
                <a:gd name="T30" fmla="*/ 905 w 424"/>
                <a:gd name="T31" fmla="*/ 413 h 510"/>
                <a:gd name="T32" fmla="*/ 428 w 424"/>
                <a:gd name="T33" fmla="*/ 422 h 510"/>
                <a:gd name="T34" fmla="*/ 211 w 424"/>
                <a:gd name="T35" fmla="*/ 430 h 510"/>
                <a:gd name="T36" fmla="*/ 87 w 424"/>
                <a:gd name="T37" fmla="*/ 437 h 510"/>
                <a:gd name="T38" fmla="*/ 115 w 424"/>
                <a:gd name="T39" fmla="*/ 457 h 510"/>
                <a:gd name="T40" fmla="*/ 276 w 424"/>
                <a:gd name="T41" fmla="*/ 445 h 510"/>
                <a:gd name="T42" fmla="*/ 493 w 424"/>
                <a:gd name="T43" fmla="*/ 436 h 510"/>
                <a:gd name="T44" fmla="*/ 941 w 424"/>
                <a:gd name="T45" fmla="*/ 428 h 510"/>
                <a:gd name="T46" fmla="*/ 1302 w 424"/>
                <a:gd name="T47" fmla="*/ 420 h 510"/>
                <a:gd name="T48" fmla="*/ 1996 w 424"/>
                <a:gd name="T49" fmla="*/ 404 h 510"/>
                <a:gd name="T50" fmla="*/ 2329 w 424"/>
                <a:gd name="T51" fmla="*/ 391 h 510"/>
                <a:gd name="T52" fmla="*/ 2566 w 424"/>
                <a:gd name="T53" fmla="*/ 378 h 510"/>
                <a:gd name="T54" fmla="*/ 2831 w 424"/>
                <a:gd name="T55" fmla="*/ 360 h 510"/>
                <a:gd name="T56" fmla="*/ 3040 w 424"/>
                <a:gd name="T57" fmla="*/ 340 h 510"/>
                <a:gd name="T58" fmla="*/ 3155 w 424"/>
                <a:gd name="T59" fmla="*/ 328 h 510"/>
                <a:gd name="T60" fmla="*/ 3221 w 424"/>
                <a:gd name="T61" fmla="*/ 319 h 510"/>
                <a:gd name="T62" fmla="*/ 3297 w 424"/>
                <a:gd name="T63" fmla="*/ 304 h 510"/>
                <a:gd name="T64" fmla="*/ 3398 w 424"/>
                <a:gd name="T65" fmla="*/ 270 h 510"/>
                <a:gd name="T66" fmla="*/ 3398 w 424"/>
                <a:gd name="T67" fmla="*/ 267 h 510"/>
                <a:gd name="T68" fmla="*/ 3460 w 424"/>
                <a:gd name="T69" fmla="*/ 229 h 510"/>
                <a:gd name="T70" fmla="*/ 3494 w 424"/>
                <a:gd name="T71" fmla="*/ 192 h 510"/>
                <a:gd name="T72" fmla="*/ 3579 w 424"/>
                <a:gd name="T73" fmla="*/ 133 h 510"/>
                <a:gd name="T74" fmla="*/ 3724 w 424"/>
                <a:gd name="T75" fmla="*/ 45 h 5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4"/>
                <a:gd name="T115" fmla="*/ 0 h 510"/>
                <a:gd name="T116" fmla="*/ 424 w 424"/>
                <a:gd name="T117" fmla="*/ 510 h 5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4" h="510">
                  <a:moveTo>
                    <a:pt x="424" y="2"/>
                  </a:moveTo>
                  <a:lnTo>
                    <a:pt x="406" y="0"/>
                  </a:lnTo>
                  <a:lnTo>
                    <a:pt x="399" y="50"/>
                  </a:lnTo>
                  <a:lnTo>
                    <a:pt x="392" y="99"/>
                  </a:lnTo>
                  <a:lnTo>
                    <a:pt x="383" y="148"/>
                  </a:lnTo>
                  <a:lnTo>
                    <a:pt x="375" y="195"/>
                  </a:lnTo>
                  <a:lnTo>
                    <a:pt x="373" y="213"/>
                  </a:lnTo>
                  <a:lnTo>
                    <a:pt x="371" y="233"/>
                  </a:lnTo>
                  <a:lnTo>
                    <a:pt x="369" y="254"/>
                  </a:lnTo>
                  <a:lnTo>
                    <a:pt x="366" y="276"/>
                  </a:lnTo>
                  <a:lnTo>
                    <a:pt x="363" y="293"/>
                  </a:lnTo>
                  <a:lnTo>
                    <a:pt x="358" y="314"/>
                  </a:lnTo>
                  <a:lnTo>
                    <a:pt x="352" y="332"/>
                  </a:lnTo>
                  <a:lnTo>
                    <a:pt x="349" y="340"/>
                  </a:lnTo>
                  <a:lnTo>
                    <a:pt x="346" y="345"/>
                  </a:lnTo>
                  <a:lnTo>
                    <a:pt x="338" y="356"/>
                  </a:lnTo>
                  <a:lnTo>
                    <a:pt x="327" y="367"/>
                  </a:lnTo>
                  <a:lnTo>
                    <a:pt x="316" y="378"/>
                  </a:lnTo>
                  <a:lnTo>
                    <a:pt x="304" y="388"/>
                  </a:lnTo>
                  <a:lnTo>
                    <a:pt x="280" y="404"/>
                  </a:lnTo>
                  <a:lnTo>
                    <a:pt x="254" y="419"/>
                  </a:lnTo>
                  <a:lnTo>
                    <a:pt x="235" y="426"/>
                  </a:lnTo>
                  <a:lnTo>
                    <a:pt x="216" y="433"/>
                  </a:lnTo>
                  <a:lnTo>
                    <a:pt x="178" y="443"/>
                  </a:lnTo>
                  <a:lnTo>
                    <a:pt x="139" y="451"/>
                  </a:lnTo>
                  <a:lnTo>
                    <a:pt x="101" y="460"/>
                  </a:lnTo>
                  <a:lnTo>
                    <a:pt x="73" y="464"/>
                  </a:lnTo>
                  <a:lnTo>
                    <a:pt x="48" y="470"/>
                  </a:lnTo>
                  <a:lnTo>
                    <a:pt x="35" y="474"/>
                  </a:lnTo>
                  <a:lnTo>
                    <a:pt x="24" y="479"/>
                  </a:lnTo>
                  <a:lnTo>
                    <a:pt x="13" y="486"/>
                  </a:lnTo>
                  <a:lnTo>
                    <a:pt x="10" y="488"/>
                  </a:lnTo>
                  <a:lnTo>
                    <a:pt x="0" y="498"/>
                  </a:lnTo>
                  <a:lnTo>
                    <a:pt x="13" y="510"/>
                  </a:lnTo>
                  <a:lnTo>
                    <a:pt x="23" y="502"/>
                  </a:lnTo>
                  <a:lnTo>
                    <a:pt x="31" y="496"/>
                  </a:lnTo>
                  <a:lnTo>
                    <a:pt x="42" y="491"/>
                  </a:lnTo>
                  <a:lnTo>
                    <a:pt x="55" y="487"/>
                  </a:lnTo>
                  <a:lnTo>
                    <a:pt x="80" y="481"/>
                  </a:lnTo>
                  <a:lnTo>
                    <a:pt x="105" y="477"/>
                  </a:lnTo>
                  <a:lnTo>
                    <a:pt x="146" y="468"/>
                  </a:lnTo>
                  <a:lnTo>
                    <a:pt x="185" y="460"/>
                  </a:lnTo>
                  <a:lnTo>
                    <a:pt x="223" y="450"/>
                  </a:lnTo>
                  <a:lnTo>
                    <a:pt x="242" y="443"/>
                  </a:lnTo>
                  <a:lnTo>
                    <a:pt x="261" y="436"/>
                  </a:lnTo>
                  <a:lnTo>
                    <a:pt x="261" y="435"/>
                  </a:lnTo>
                  <a:lnTo>
                    <a:pt x="287" y="421"/>
                  </a:lnTo>
                  <a:lnTo>
                    <a:pt x="314" y="403"/>
                  </a:lnTo>
                  <a:lnTo>
                    <a:pt x="317" y="401"/>
                  </a:lnTo>
                  <a:lnTo>
                    <a:pt x="329" y="391"/>
                  </a:lnTo>
                  <a:lnTo>
                    <a:pt x="340" y="380"/>
                  </a:lnTo>
                  <a:lnTo>
                    <a:pt x="351" y="369"/>
                  </a:lnTo>
                  <a:lnTo>
                    <a:pt x="353" y="366"/>
                  </a:lnTo>
                  <a:lnTo>
                    <a:pt x="361" y="355"/>
                  </a:lnTo>
                  <a:lnTo>
                    <a:pt x="366" y="347"/>
                  </a:lnTo>
                  <a:lnTo>
                    <a:pt x="369" y="339"/>
                  </a:lnTo>
                  <a:lnTo>
                    <a:pt x="375" y="321"/>
                  </a:lnTo>
                  <a:lnTo>
                    <a:pt x="380" y="300"/>
                  </a:lnTo>
                  <a:lnTo>
                    <a:pt x="380" y="297"/>
                  </a:lnTo>
                  <a:lnTo>
                    <a:pt x="384" y="276"/>
                  </a:lnTo>
                  <a:lnTo>
                    <a:pt x="387" y="254"/>
                  </a:lnTo>
                  <a:lnTo>
                    <a:pt x="389" y="233"/>
                  </a:lnTo>
                  <a:lnTo>
                    <a:pt x="391" y="213"/>
                  </a:lnTo>
                  <a:lnTo>
                    <a:pt x="393" y="198"/>
                  </a:lnTo>
                  <a:lnTo>
                    <a:pt x="401" y="148"/>
                  </a:lnTo>
                  <a:lnTo>
                    <a:pt x="410" y="99"/>
                  </a:lnTo>
                  <a:lnTo>
                    <a:pt x="417" y="50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3" name="Freeform 639"/>
            <p:cNvSpPr>
              <a:spLocks/>
            </p:cNvSpPr>
            <p:nvPr/>
          </p:nvSpPr>
          <p:spPr bwMode="auto">
            <a:xfrm>
              <a:off x="568" y="4603"/>
              <a:ext cx="719" cy="426"/>
            </a:xfrm>
            <a:custGeom>
              <a:avLst/>
              <a:gdLst>
                <a:gd name="T0" fmla="*/ 62 w 464"/>
                <a:gd name="T1" fmla="*/ 0 h 434"/>
                <a:gd name="T2" fmla="*/ 29 w 464"/>
                <a:gd name="T3" fmla="*/ 16 h 434"/>
                <a:gd name="T4" fmla="*/ 0 w 464"/>
                <a:gd name="T5" fmla="*/ 32 h 434"/>
                <a:gd name="T6" fmla="*/ 12 w 464"/>
                <a:gd name="T7" fmla="*/ 45 h 434"/>
                <a:gd name="T8" fmla="*/ 53 w 464"/>
                <a:gd name="T9" fmla="*/ 61 h 434"/>
                <a:gd name="T10" fmla="*/ 108 w 464"/>
                <a:gd name="T11" fmla="*/ 71 h 434"/>
                <a:gd name="T12" fmla="*/ 263 w 464"/>
                <a:gd name="T13" fmla="*/ 83 h 434"/>
                <a:gd name="T14" fmla="*/ 428 w 464"/>
                <a:gd name="T15" fmla="*/ 93 h 434"/>
                <a:gd name="T16" fmla="*/ 621 w 464"/>
                <a:gd name="T17" fmla="*/ 99 h 434"/>
                <a:gd name="T18" fmla="*/ 979 w 464"/>
                <a:gd name="T19" fmla="*/ 105 h 434"/>
                <a:gd name="T20" fmla="*/ 1362 w 464"/>
                <a:gd name="T21" fmla="*/ 105 h 434"/>
                <a:gd name="T22" fmla="*/ 1718 w 464"/>
                <a:gd name="T23" fmla="*/ 103 h 434"/>
                <a:gd name="T24" fmla="*/ 2002 w 464"/>
                <a:gd name="T25" fmla="*/ 101 h 434"/>
                <a:gd name="T26" fmla="*/ 2247 w 464"/>
                <a:gd name="T27" fmla="*/ 109 h 434"/>
                <a:gd name="T28" fmla="*/ 2572 w 464"/>
                <a:gd name="T29" fmla="*/ 127 h 434"/>
                <a:gd name="T30" fmla="*/ 2865 w 464"/>
                <a:gd name="T31" fmla="*/ 152 h 434"/>
                <a:gd name="T32" fmla="*/ 3067 w 464"/>
                <a:gd name="T33" fmla="*/ 183 h 434"/>
                <a:gd name="T34" fmla="*/ 3127 w 464"/>
                <a:gd name="T35" fmla="*/ 202 h 434"/>
                <a:gd name="T36" fmla="*/ 3223 w 464"/>
                <a:gd name="T37" fmla="*/ 273 h 434"/>
                <a:gd name="T38" fmla="*/ 3285 w 464"/>
                <a:gd name="T39" fmla="*/ 310 h 434"/>
                <a:gd name="T40" fmla="*/ 3366 w 464"/>
                <a:gd name="T41" fmla="*/ 343 h 434"/>
                <a:gd name="T42" fmla="*/ 3378 w 464"/>
                <a:gd name="T43" fmla="*/ 348 h 434"/>
                <a:gd name="T44" fmla="*/ 3442 w 464"/>
                <a:gd name="T45" fmla="*/ 366 h 434"/>
                <a:gd name="T46" fmla="*/ 3494 w 464"/>
                <a:gd name="T47" fmla="*/ 376 h 434"/>
                <a:gd name="T48" fmla="*/ 3547 w 464"/>
                <a:gd name="T49" fmla="*/ 382 h 434"/>
                <a:gd name="T50" fmla="*/ 3609 w 464"/>
                <a:gd name="T51" fmla="*/ 386 h 434"/>
                <a:gd name="T52" fmla="*/ 3705 w 464"/>
                <a:gd name="T53" fmla="*/ 390 h 434"/>
                <a:gd name="T54" fmla="*/ 3818 w 464"/>
                <a:gd name="T55" fmla="*/ 393 h 434"/>
                <a:gd name="T56" fmla="*/ 3880 w 464"/>
                <a:gd name="T57" fmla="*/ 394 h 434"/>
                <a:gd name="T58" fmla="*/ 3967 w 464"/>
                <a:gd name="T59" fmla="*/ 395 h 434"/>
                <a:gd name="T60" fmla="*/ 4037 w 464"/>
                <a:gd name="T61" fmla="*/ 394 h 434"/>
                <a:gd name="T62" fmla="*/ 4145 w 464"/>
                <a:gd name="T63" fmla="*/ 394 h 434"/>
                <a:gd name="T64" fmla="*/ 4082 w 464"/>
                <a:gd name="T65" fmla="*/ 378 h 434"/>
                <a:gd name="T66" fmla="*/ 3995 w 464"/>
                <a:gd name="T67" fmla="*/ 378 h 434"/>
                <a:gd name="T68" fmla="*/ 3914 w 464"/>
                <a:gd name="T69" fmla="*/ 379 h 434"/>
                <a:gd name="T70" fmla="*/ 3880 w 464"/>
                <a:gd name="T71" fmla="*/ 378 h 434"/>
                <a:gd name="T72" fmla="*/ 3770 w 464"/>
                <a:gd name="T73" fmla="*/ 375 h 434"/>
                <a:gd name="T74" fmla="*/ 3662 w 464"/>
                <a:gd name="T75" fmla="*/ 371 h 434"/>
                <a:gd name="T76" fmla="*/ 3662 w 464"/>
                <a:gd name="T77" fmla="*/ 371 h 434"/>
                <a:gd name="T78" fmla="*/ 3621 w 464"/>
                <a:gd name="T79" fmla="*/ 365 h 434"/>
                <a:gd name="T80" fmla="*/ 3547 w 464"/>
                <a:gd name="T81" fmla="*/ 347 h 434"/>
                <a:gd name="T82" fmla="*/ 3522 w 464"/>
                <a:gd name="T83" fmla="*/ 339 h 434"/>
                <a:gd name="T84" fmla="*/ 3474 w 464"/>
                <a:gd name="T85" fmla="*/ 322 h 434"/>
                <a:gd name="T86" fmla="*/ 3442 w 464"/>
                <a:gd name="T87" fmla="*/ 303 h 434"/>
                <a:gd name="T88" fmla="*/ 3346 w 464"/>
                <a:gd name="T89" fmla="*/ 236 h 434"/>
                <a:gd name="T90" fmla="*/ 3251 w 464"/>
                <a:gd name="T91" fmla="*/ 186 h 434"/>
                <a:gd name="T92" fmla="*/ 3127 w 464"/>
                <a:gd name="T93" fmla="*/ 160 h 434"/>
                <a:gd name="T94" fmla="*/ 2988 w 464"/>
                <a:gd name="T95" fmla="*/ 139 h 434"/>
                <a:gd name="T96" fmla="*/ 2682 w 464"/>
                <a:gd name="T97" fmla="*/ 115 h 434"/>
                <a:gd name="T98" fmla="*/ 2486 w 464"/>
                <a:gd name="T99" fmla="*/ 101 h 434"/>
                <a:gd name="T100" fmla="*/ 2128 w 464"/>
                <a:gd name="T101" fmla="*/ 84 h 434"/>
                <a:gd name="T102" fmla="*/ 2002 w 464"/>
                <a:gd name="T103" fmla="*/ 83 h 434"/>
                <a:gd name="T104" fmla="*/ 1718 w 464"/>
                <a:gd name="T105" fmla="*/ 85 h 434"/>
                <a:gd name="T106" fmla="*/ 1362 w 464"/>
                <a:gd name="T107" fmla="*/ 87 h 434"/>
                <a:gd name="T108" fmla="*/ 979 w 464"/>
                <a:gd name="T109" fmla="*/ 87 h 434"/>
                <a:gd name="T110" fmla="*/ 651 w 464"/>
                <a:gd name="T111" fmla="*/ 81 h 434"/>
                <a:gd name="T112" fmla="*/ 493 w 464"/>
                <a:gd name="T113" fmla="*/ 78 h 434"/>
                <a:gd name="T114" fmla="*/ 263 w 464"/>
                <a:gd name="T115" fmla="*/ 64 h 434"/>
                <a:gd name="T116" fmla="*/ 209 w 464"/>
                <a:gd name="T117" fmla="*/ 54 h 434"/>
                <a:gd name="T118" fmla="*/ 167 w 464"/>
                <a:gd name="T119" fmla="*/ 40 h 434"/>
                <a:gd name="T120" fmla="*/ 167 w 464"/>
                <a:gd name="T121" fmla="*/ 27 h 434"/>
                <a:gd name="T122" fmla="*/ 178 w 464"/>
                <a:gd name="T123" fmla="*/ 19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4"/>
                <a:gd name="T187" fmla="*/ 0 h 434"/>
                <a:gd name="T188" fmla="*/ 464 w 464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4" h="434">
                  <a:moveTo>
                    <a:pt x="24" y="6"/>
                  </a:moveTo>
                  <a:lnTo>
                    <a:pt x="7" y="0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7" y="82"/>
                  </a:lnTo>
                  <a:lnTo>
                    <a:pt x="30" y="93"/>
                  </a:lnTo>
                  <a:lnTo>
                    <a:pt x="33" y="95"/>
                  </a:lnTo>
                  <a:lnTo>
                    <a:pt x="48" y="103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89" y="112"/>
                  </a:lnTo>
                  <a:lnTo>
                    <a:pt x="110" y="115"/>
                  </a:lnTo>
                  <a:lnTo>
                    <a:pt x="131" y="115"/>
                  </a:lnTo>
                  <a:lnTo>
                    <a:pt x="152" y="115"/>
                  </a:lnTo>
                  <a:lnTo>
                    <a:pt x="173" y="115"/>
                  </a:lnTo>
                  <a:lnTo>
                    <a:pt x="192" y="113"/>
                  </a:lnTo>
                  <a:lnTo>
                    <a:pt x="209" y="112"/>
                  </a:lnTo>
                  <a:lnTo>
                    <a:pt x="224" y="111"/>
                  </a:lnTo>
                  <a:lnTo>
                    <a:pt x="234" y="111"/>
                  </a:lnTo>
                  <a:lnTo>
                    <a:pt x="252" y="119"/>
                  </a:lnTo>
                  <a:lnTo>
                    <a:pt x="271" y="128"/>
                  </a:lnTo>
                  <a:lnTo>
                    <a:pt x="288" y="139"/>
                  </a:lnTo>
                  <a:lnTo>
                    <a:pt x="305" y="152"/>
                  </a:lnTo>
                  <a:lnTo>
                    <a:pt x="321" y="167"/>
                  </a:lnTo>
                  <a:lnTo>
                    <a:pt x="333" y="183"/>
                  </a:lnTo>
                  <a:lnTo>
                    <a:pt x="343" y="202"/>
                  </a:lnTo>
                  <a:lnTo>
                    <a:pt x="347" y="213"/>
                  </a:lnTo>
                  <a:lnTo>
                    <a:pt x="350" y="222"/>
                  </a:lnTo>
                  <a:lnTo>
                    <a:pt x="356" y="259"/>
                  </a:lnTo>
                  <a:lnTo>
                    <a:pt x="361" y="298"/>
                  </a:lnTo>
                  <a:lnTo>
                    <a:pt x="367" y="336"/>
                  </a:lnTo>
                  <a:lnTo>
                    <a:pt x="368" y="340"/>
                  </a:lnTo>
                  <a:lnTo>
                    <a:pt x="372" y="359"/>
                  </a:lnTo>
                  <a:lnTo>
                    <a:pt x="377" y="377"/>
                  </a:lnTo>
                  <a:lnTo>
                    <a:pt x="378" y="383"/>
                  </a:lnTo>
                  <a:lnTo>
                    <a:pt x="380" y="389"/>
                  </a:lnTo>
                  <a:lnTo>
                    <a:pt x="385" y="401"/>
                  </a:lnTo>
                  <a:lnTo>
                    <a:pt x="388" y="407"/>
                  </a:lnTo>
                  <a:lnTo>
                    <a:pt x="391" y="412"/>
                  </a:lnTo>
                  <a:lnTo>
                    <a:pt x="393" y="415"/>
                  </a:lnTo>
                  <a:lnTo>
                    <a:pt x="397" y="419"/>
                  </a:lnTo>
                  <a:lnTo>
                    <a:pt x="400" y="421"/>
                  </a:lnTo>
                  <a:lnTo>
                    <a:pt x="404" y="424"/>
                  </a:lnTo>
                  <a:lnTo>
                    <a:pt x="410" y="426"/>
                  </a:lnTo>
                  <a:lnTo>
                    <a:pt x="415" y="428"/>
                  </a:lnTo>
                  <a:lnTo>
                    <a:pt x="422" y="430"/>
                  </a:lnTo>
                  <a:lnTo>
                    <a:pt x="427" y="432"/>
                  </a:lnTo>
                  <a:lnTo>
                    <a:pt x="431" y="433"/>
                  </a:lnTo>
                  <a:lnTo>
                    <a:pt x="434" y="433"/>
                  </a:lnTo>
                  <a:lnTo>
                    <a:pt x="438" y="434"/>
                  </a:lnTo>
                  <a:lnTo>
                    <a:pt x="444" y="434"/>
                  </a:lnTo>
                  <a:lnTo>
                    <a:pt x="447" y="433"/>
                  </a:lnTo>
                  <a:lnTo>
                    <a:pt x="452" y="433"/>
                  </a:lnTo>
                  <a:lnTo>
                    <a:pt x="457" y="433"/>
                  </a:lnTo>
                  <a:lnTo>
                    <a:pt x="464" y="433"/>
                  </a:lnTo>
                  <a:lnTo>
                    <a:pt x="464" y="415"/>
                  </a:lnTo>
                  <a:lnTo>
                    <a:pt x="457" y="415"/>
                  </a:lnTo>
                  <a:lnTo>
                    <a:pt x="452" y="415"/>
                  </a:lnTo>
                  <a:lnTo>
                    <a:pt x="447" y="415"/>
                  </a:lnTo>
                  <a:lnTo>
                    <a:pt x="444" y="416"/>
                  </a:lnTo>
                  <a:lnTo>
                    <a:pt x="438" y="416"/>
                  </a:lnTo>
                  <a:lnTo>
                    <a:pt x="436" y="415"/>
                  </a:lnTo>
                  <a:lnTo>
                    <a:pt x="434" y="415"/>
                  </a:lnTo>
                  <a:lnTo>
                    <a:pt x="429" y="413"/>
                  </a:lnTo>
                  <a:lnTo>
                    <a:pt x="422" y="411"/>
                  </a:lnTo>
                  <a:lnTo>
                    <a:pt x="417" y="409"/>
                  </a:lnTo>
                  <a:lnTo>
                    <a:pt x="410" y="407"/>
                  </a:lnTo>
                  <a:lnTo>
                    <a:pt x="410" y="406"/>
                  </a:lnTo>
                  <a:lnTo>
                    <a:pt x="406" y="403"/>
                  </a:lnTo>
                  <a:lnTo>
                    <a:pt x="405" y="400"/>
                  </a:lnTo>
                  <a:lnTo>
                    <a:pt x="402" y="394"/>
                  </a:lnTo>
                  <a:lnTo>
                    <a:pt x="397" y="382"/>
                  </a:lnTo>
                  <a:lnTo>
                    <a:pt x="395" y="376"/>
                  </a:lnTo>
                  <a:lnTo>
                    <a:pt x="394" y="372"/>
                  </a:lnTo>
                  <a:lnTo>
                    <a:pt x="389" y="352"/>
                  </a:lnTo>
                  <a:lnTo>
                    <a:pt x="385" y="333"/>
                  </a:lnTo>
                  <a:lnTo>
                    <a:pt x="379" y="298"/>
                  </a:lnTo>
                  <a:lnTo>
                    <a:pt x="374" y="259"/>
                  </a:lnTo>
                  <a:lnTo>
                    <a:pt x="367" y="218"/>
                  </a:lnTo>
                  <a:lnTo>
                    <a:pt x="364" y="206"/>
                  </a:lnTo>
                  <a:lnTo>
                    <a:pt x="360" y="195"/>
                  </a:lnTo>
                  <a:lnTo>
                    <a:pt x="350" y="175"/>
                  </a:lnTo>
                  <a:lnTo>
                    <a:pt x="348" y="172"/>
                  </a:lnTo>
                  <a:lnTo>
                    <a:pt x="334" y="154"/>
                  </a:lnTo>
                  <a:lnTo>
                    <a:pt x="318" y="139"/>
                  </a:lnTo>
                  <a:lnTo>
                    <a:pt x="300" y="125"/>
                  </a:lnTo>
                  <a:lnTo>
                    <a:pt x="297" y="123"/>
                  </a:lnTo>
                  <a:lnTo>
                    <a:pt x="278" y="111"/>
                  </a:lnTo>
                  <a:lnTo>
                    <a:pt x="259" y="102"/>
                  </a:lnTo>
                  <a:lnTo>
                    <a:pt x="238" y="94"/>
                  </a:lnTo>
                  <a:lnTo>
                    <a:pt x="235" y="93"/>
                  </a:lnTo>
                  <a:lnTo>
                    <a:pt x="224" y="93"/>
                  </a:lnTo>
                  <a:lnTo>
                    <a:pt x="209" y="94"/>
                  </a:lnTo>
                  <a:lnTo>
                    <a:pt x="192" y="95"/>
                  </a:lnTo>
                  <a:lnTo>
                    <a:pt x="173" y="97"/>
                  </a:lnTo>
                  <a:lnTo>
                    <a:pt x="152" y="97"/>
                  </a:lnTo>
                  <a:lnTo>
                    <a:pt x="131" y="97"/>
                  </a:lnTo>
                  <a:lnTo>
                    <a:pt x="110" y="97"/>
                  </a:lnTo>
                  <a:lnTo>
                    <a:pt x="89" y="94"/>
                  </a:lnTo>
                  <a:lnTo>
                    <a:pt x="73" y="91"/>
                  </a:lnTo>
                  <a:lnTo>
                    <a:pt x="55" y="86"/>
                  </a:lnTo>
                  <a:lnTo>
                    <a:pt x="41" y="78"/>
                  </a:lnTo>
                  <a:lnTo>
                    <a:pt x="30" y="69"/>
                  </a:lnTo>
                  <a:lnTo>
                    <a:pt x="26" y="64"/>
                  </a:lnTo>
                  <a:lnTo>
                    <a:pt x="23" y="59"/>
                  </a:lnTo>
                  <a:lnTo>
                    <a:pt x="20" y="52"/>
                  </a:lnTo>
                  <a:lnTo>
                    <a:pt x="19" y="45"/>
                  </a:lnTo>
                  <a:lnTo>
                    <a:pt x="18" y="37"/>
                  </a:lnTo>
                  <a:lnTo>
                    <a:pt x="19" y="27"/>
                  </a:lnTo>
                  <a:lnTo>
                    <a:pt x="20" y="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174" name="Group 641"/>
            <p:cNvGrpSpPr>
              <a:grpSpLocks/>
            </p:cNvGrpSpPr>
            <p:nvPr/>
          </p:nvGrpSpPr>
          <p:grpSpPr bwMode="auto">
            <a:xfrm>
              <a:off x="1245" y="4741"/>
              <a:ext cx="156" cy="287"/>
              <a:chOff x="1623" y="3604"/>
              <a:chExt cx="101" cy="293"/>
            </a:xfrm>
          </p:grpSpPr>
          <p:sp>
            <p:nvSpPr>
              <p:cNvPr id="80207" name="Freeform 642"/>
              <p:cNvSpPr>
                <a:spLocks/>
              </p:cNvSpPr>
              <p:nvPr/>
            </p:nvSpPr>
            <p:spPr bwMode="auto">
              <a:xfrm>
                <a:off x="1631" y="3612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08" name="Freeform 643"/>
              <p:cNvSpPr>
                <a:spLocks/>
              </p:cNvSpPr>
              <p:nvPr/>
            </p:nvSpPr>
            <p:spPr bwMode="auto">
              <a:xfrm>
                <a:off x="1623" y="3604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175" name="Freeform 645"/>
            <p:cNvSpPr>
              <a:spLocks/>
            </p:cNvSpPr>
            <p:nvPr/>
          </p:nvSpPr>
          <p:spPr bwMode="auto">
            <a:xfrm>
              <a:off x="1252" y="4285"/>
              <a:ext cx="419" cy="547"/>
            </a:xfrm>
            <a:custGeom>
              <a:avLst/>
              <a:gdLst>
                <a:gd name="T0" fmla="*/ 88 w 322"/>
                <a:gd name="T1" fmla="*/ 428 h 558"/>
                <a:gd name="T2" fmla="*/ 83 w 322"/>
                <a:gd name="T3" fmla="*/ 399 h 558"/>
                <a:gd name="T4" fmla="*/ 174 w 322"/>
                <a:gd name="T5" fmla="*/ 355 h 558"/>
                <a:gd name="T6" fmla="*/ 243 w 322"/>
                <a:gd name="T7" fmla="*/ 342 h 558"/>
                <a:gd name="T8" fmla="*/ 316 w 322"/>
                <a:gd name="T9" fmla="*/ 338 h 558"/>
                <a:gd name="T10" fmla="*/ 269 w 322"/>
                <a:gd name="T11" fmla="*/ 395 h 558"/>
                <a:gd name="T12" fmla="*/ 307 w 322"/>
                <a:gd name="T13" fmla="*/ 445 h 558"/>
                <a:gd name="T14" fmla="*/ 411 w 322"/>
                <a:gd name="T15" fmla="*/ 474 h 558"/>
                <a:gd name="T16" fmla="*/ 657 w 322"/>
                <a:gd name="T17" fmla="*/ 477 h 558"/>
                <a:gd name="T18" fmla="*/ 765 w 322"/>
                <a:gd name="T19" fmla="*/ 498 h 558"/>
                <a:gd name="T20" fmla="*/ 967 w 322"/>
                <a:gd name="T21" fmla="*/ 505 h 558"/>
                <a:gd name="T22" fmla="*/ 1124 w 322"/>
                <a:gd name="T23" fmla="*/ 482 h 558"/>
                <a:gd name="T24" fmla="*/ 1201 w 322"/>
                <a:gd name="T25" fmla="*/ 428 h 558"/>
                <a:gd name="T26" fmla="*/ 1176 w 322"/>
                <a:gd name="T27" fmla="*/ 364 h 558"/>
                <a:gd name="T28" fmla="*/ 1103 w 322"/>
                <a:gd name="T29" fmla="*/ 329 h 558"/>
                <a:gd name="T30" fmla="*/ 1002 w 322"/>
                <a:gd name="T31" fmla="*/ 303 h 558"/>
                <a:gd name="T32" fmla="*/ 1038 w 322"/>
                <a:gd name="T33" fmla="*/ 269 h 558"/>
                <a:gd name="T34" fmla="*/ 1163 w 322"/>
                <a:gd name="T35" fmla="*/ 202 h 558"/>
                <a:gd name="T36" fmla="*/ 1154 w 322"/>
                <a:gd name="T37" fmla="*/ 97 h 558"/>
                <a:gd name="T38" fmla="*/ 959 w 322"/>
                <a:gd name="T39" fmla="*/ 9 h 558"/>
                <a:gd name="T40" fmla="*/ 973 w 322"/>
                <a:gd name="T41" fmla="*/ 43 h 558"/>
                <a:gd name="T42" fmla="*/ 1102 w 322"/>
                <a:gd name="T43" fmla="*/ 114 h 558"/>
                <a:gd name="T44" fmla="*/ 1007 w 322"/>
                <a:gd name="T45" fmla="*/ 253 h 558"/>
                <a:gd name="T46" fmla="*/ 850 w 322"/>
                <a:gd name="T47" fmla="*/ 290 h 558"/>
                <a:gd name="T48" fmla="*/ 561 w 322"/>
                <a:gd name="T49" fmla="*/ 288 h 558"/>
                <a:gd name="T50" fmla="*/ 459 w 322"/>
                <a:gd name="T51" fmla="*/ 296 h 558"/>
                <a:gd name="T52" fmla="*/ 355 w 322"/>
                <a:gd name="T53" fmla="*/ 321 h 558"/>
                <a:gd name="T54" fmla="*/ 260 w 322"/>
                <a:gd name="T55" fmla="*/ 323 h 558"/>
                <a:gd name="T56" fmla="*/ 161 w 322"/>
                <a:gd name="T57" fmla="*/ 332 h 558"/>
                <a:gd name="T58" fmla="*/ 124 w 322"/>
                <a:gd name="T59" fmla="*/ 345 h 558"/>
                <a:gd name="T60" fmla="*/ 12 w 322"/>
                <a:gd name="T61" fmla="*/ 402 h 558"/>
                <a:gd name="T62" fmla="*/ 21 w 322"/>
                <a:gd name="T63" fmla="*/ 430 h 558"/>
                <a:gd name="T64" fmla="*/ 73 w 322"/>
                <a:gd name="T65" fmla="*/ 451 h 558"/>
                <a:gd name="T66" fmla="*/ 388 w 322"/>
                <a:gd name="T67" fmla="*/ 338 h 558"/>
                <a:gd name="T68" fmla="*/ 639 w 322"/>
                <a:gd name="T69" fmla="*/ 347 h 558"/>
                <a:gd name="T70" fmla="*/ 584 w 322"/>
                <a:gd name="T71" fmla="*/ 398 h 558"/>
                <a:gd name="T72" fmla="*/ 630 w 322"/>
                <a:gd name="T73" fmla="*/ 461 h 558"/>
                <a:gd name="T74" fmla="*/ 409 w 322"/>
                <a:gd name="T75" fmla="*/ 457 h 558"/>
                <a:gd name="T76" fmla="*/ 344 w 322"/>
                <a:gd name="T77" fmla="*/ 423 h 558"/>
                <a:gd name="T78" fmla="*/ 360 w 322"/>
                <a:gd name="T79" fmla="*/ 356 h 558"/>
                <a:gd name="T80" fmla="*/ 704 w 322"/>
                <a:gd name="T81" fmla="*/ 376 h 558"/>
                <a:gd name="T82" fmla="*/ 733 w 322"/>
                <a:gd name="T83" fmla="*/ 415 h 558"/>
                <a:gd name="T84" fmla="*/ 675 w 322"/>
                <a:gd name="T85" fmla="*/ 440 h 558"/>
                <a:gd name="T86" fmla="*/ 88 w 322"/>
                <a:gd name="T87" fmla="*/ 457 h 558"/>
                <a:gd name="T88" fmla="*/ 484 w 322"/>
                <a:gd name="T89" fmla="*/ 311 h 558"/>
                <a:gd name="T90" fmla="*/ 645 w 322"/>
                <a:gd name="T91" fmla="*/ 305 h 558"/>
                <a:gd name="T92" fmla="*/ 675 w 322"/>
                <a:gd name="T93" fmla="*/ 333 h 558"/>
                <a:gd name="T94" fmla="*/ 449 w 322"/>
                <a:gd name="T95" fmla="*/ 321 h 558"/>
                <a:gd name="T96" fmla="*/ 973 w 322"/>
                <a:gd name="T97" fmla="*/ 317 h 558"/>
                <a:gd name="T98" fmla="*/ 1064 w 322"/>
                <a:gd name="T99" fmla="*/ 345 h 558"/>
                <a:gd name="T100" fmla="*/ 1126 w 322"/>
                <a:gd name="T101" fmla="*/ 391 h 558"/>
                <a:gd name="T102" fmla="*/ 1048 w 322"/>
                <a:gd name="T103" fmla="*/ 477 h 558"/>
                <a:gd name="T104" fmla="*/ 847 w 322"/>
                <a:gd name="T105" fmla="*/ 486 h 558"/>
                <a:gd name="T106" fmla="*/ 721 w 322"/>
                <a:gd name="T107" fmla="*/ 463 h 558"/>
                <a:gd name="T108" fmla="*/ 798 w 322"/>
                <a:gd name="T109" fmla="*/ 421 h 558"/>
                <a:gd name="T110" fmla="*/ 791 w 322"/>
                <a:gd name="T111" fmla="*/ 387 h 558"/>
                <a:gd name="T112" fmla="*/ 743 w 322"/>
                <a:gd name="T113" fmla="*/ 352 h 5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558"/>
                <a:gd name="T173" fmla="*/ 322 w 322"/>
                <a:gd name="T174" fmla="*/ 558 h 5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558">
                  <a:moveTo>
                    <a:pt x="24" y="505"/>
                  </a:moveTo>
                  <a:lnTo>
                    <a:pt x="39" y="496"/>
                  </a:lnTo>
                  <a:lnTo>
                    <a:pt x="36" y="491"/>
                  </a:lnTo>
                  <a:lnTo>
                    <a:pt x="33" y="487"/>
                  </a:lnTo>
                  <a:lnTo>
                    <a:pt x="29" y="480"/>
                  </a:lnTo>
                  <a:lnTo>
                    <a:pt x="27" y="477"/>
                  </a:lnTo>
                  <a:lnTo>
                    <a:pt x="24" y="473"/>
                  </a:lnTo>
                  <a:lnTo>
                    <a:pt x="23" y="471"/>
                  </a:lnTo>
                  <a:lnTo>
                    <a:pt x="22" y="468"/>
                  </a:lnTo>
                  <a:lnTo>
                    <a:pt x="20" y="463"/>
                  </a:lnTo>
                  <a:lnTo>
                    <a:pt x="19" y="459"/>
                  </a:lnTo>
                  <a:lnTo>
                    <a:pt x="20" y="451"/>
                  </a:lnTo>
                  <a:lnTo>
                    <a:pt x="22" y="441"/>
                  </a:lnTo>
                  <a:lnTo>
                    <a:pt x="25" y="432"/>
                  </a:lnTo>
                  <a:lnTo>
                    <a:pt x="28" y="424"/>
                  </a:lnTo>
                  <a:lnTo>
                    <a:pt x="37" y="408"/>
                  </a:lnTo>
                  <a:lnTo>
                    <a:pt x="42" y="399"/>
                  </a:lnTo>
                  <a:lnTo>
                    <a:pt x="47" y="392"/>
                  </a:lnTo>
                  <a:lnTo>
                    <a:pt x="51" y="386"/>
                  </a:lnTo>
                  <a:lnTo>
                    <a:pt x="53" y="383"/>
                  </a:lnTo>
                  <a:lnTo>
                    <a:pt x="54" y="381"/>
                  </a:lnTo>
                  <a:lnTo>
                    <a:pt x="55" y="380"/>
                  </a:lnTo>
                  <a:lnTo>
                    <a:pt x="60" y="379"/>
                  </a:lnTo>
                  <a:lnTo>
                    <a:pt x="65" y="377"/>
                  </a:lnTo>
                  <a:lnTo>
                    <a:pt x="71" y="376"/>
                  </a:lnTo>
                  <a:lnTo>
                    <a:pt x="77" y="375"/>
                  </a:lnTo>
                  <a:lnTo>
                    <a:pt x="77" y="374"/>
                  </a:lnTo>
                  <a:lnTo>
                    <a:pt x="79" y="374"/>
                  </a:lnTo>
                  <a:lnTo>
                    <a:pt x="83" y="374"/>
                  </a:lnTo>
                  <a:lnTo>
                    <a:pt x="84" y="373"/>
                  </a:lnTo>
                  <a:lnTo>
                    <a:pt x="85" y="373"/>
                  </a:lnTo>
                  <a:lnTo>
                    <a:pt x="84" y="375"/>
                  </a:lnTo>
                  <a:lnTo>
                    <a:pt x="80" y="386"/>
                  </a:lnTo>
                  <a:lnTo>
                    <a:pt x="77" y="397"/>
                  </a:lnTo>
                  <a:lnTo>
                    <a:pt x="76" y="401"/>
                  </a:lnTo>
                  <a:lnTo>
                    <a:pt x="74" y="412"/>
                  </a:lnTo>
                  <a:lnTo>
                    <a:pt x="72" y="436"/>
                  </a:lnTo>
                  <a:lnTo>
                    <a:pt x="70" y="458"/>
                  </a:lnTo>
                  <a:lnTo>
                    <a:pt x="70" y="459"/>
                  </a:lnTo>
                  <a:lnTo>
                    <a:pt x="71" y="462"/>
                  </a:lnTo>
                  <a:lnTo>
                    <a:pt x="73" y="468"/>
                  </a:lnTo>
                  <a:lnTo>
                    <a:pt x="75" y="475"/>
                  </a:lnTo>
                  <a:lnTo>
                    <a:pt x="78" y="484"/>
                  </a:lnTo>
                  <a:lnTo>
                    <a:pt x="82" y="492"/>
                  </a:lnTo>
                  <a:lnTo>
                    <a:pt x="85" y="501"/>
                  </a:lnTo>
                  <a:lnTo>
                    <a:pt x="89" y="508"/>
                  </a:lnTo>
                  <a:lnTo>
                    <a:pt x="91" y="511"/>
                  </a:lnTo>
                  <a:lnTo>
                    <a:pt x="96" y="517"/>
                  </a:lnTo>
                  <a:lnTo>
                    <a:pt x="99" y="519"/>
                  </a:lnTo>
                  <a:lnTo>
                    <a:pt x="103" y="522"/>
                  </a:lnTo>
                  <a:lnTo>
                    <a:pt x="111" y="524"/>
                  </a:lnTo>
                  <a:lnTo>
                    <a:pt x="114" y="524"/>
                  </a:lnTo>
                  <a:lnTo>
                    <a:pt x="122" y="526"/>
                  </a:lnTo>
                  <a:lnTo>
                    <a:pt x="139" y="527"/>
                  </a:lnTo>
                  <a:lnTo>
                    <a:pt x="156" y="527"/>
                  </a:lnTo>
                  <a:lnTo>
                    <a:pt x="171" y="527"/>
                  </a:lnTo>
                  <a:lnTo>
                    <a:pt x="172" y="527"/>
                  </a:lnTo>
                  <a:lnTo>
                    <a:pt x="176" y="527"/>
                  </a:lnTo>
                  <a:lnTo>
                    <a:pt x="178" y="525"/>
                  </a:lnTo>
                  <a:lnTo>
                    <a:pt x="179" y="524"/>
                  </a:lnTo>
                  <a:lnTo>
                    <a:pt x="180" y="525"/>
                  </a:lnTo>
                  <a:lnTo>
                    <a:pt x="188" y="536"/>
                  </a:lnTo>
                  <a:lnTo>
                    <a:pt x="195" y="543"/>
                  </a:lnTo>
                  <a:lnTo>
                    <a:pt x="202" y="548"/>
                  </a:lnTo>
                  <a:lnTo>
                    <a:pt x="205" y="550"/>
                  </a:lnTo>
                  <a:lnTo>
                    <a:pt x="213" y="553"/>
                  </a:lnTo>
                  <a:lnTo>
                    <a:pt x="217" y="553"/>
                  </a:lnTo>
                  <a:lnTo>
                    <a:pt x="227" y="555"/>
                  </a:lnTo>
                  <a:lnTo>
                    <a:pt x="234" y="556"/>
                  </a:lnTo>
                  <a:lnTo>
                    <a:pt x="241" y="557"/>
                  </a:lnTo>
                  <a:lnTo>
                    <a:pt x="250" y="557"/>
                  </a:lnTo>
                  <a:lnTo>
                    <a:pt x="259" y="558"/>
                  </a:lnTo>
                  <a:lnTo>
                    <a:pt x="260" y="558"/>
                  </a:lnTo>
                  <a:lnTo>
                    <a:pt x="263" y="558"/>
                  </a:lnTo>
                  <a:lnTo>
                    <a:pt x="274" y="554"/>
                  </a:lnTo>
                  <a:lnTo>
                    <a:pt x="283" y="548"/>
                  </a:lnTo>
                  <a:lnTo>
                    <a:pt x="286" y="546"/>
                  </a:lnTo>
                  <a:lnTo>
                    <a:pt x="294" y="540"/>
                  </a:lnTo>
                  <a:lnTo>
                    <a:pt x="301" y="533"/>
                  </a:lnTo>
                  <a:lnTo>
                    <a:pt x="306" y="526"/>
                  </a:lnTo>
                  <a:lnTo>
                    <a:pt x="308" y="523"/>
                  </a:lnTo>
                  <a:lnTo>
                    <a:pt x="313" y="515"/>
                  </a:lnTo>
                  <a:lnTo>
                    <a:pt x="319" y="497"/>
                  </a:lnTo>
                  <a:lnTo>
                    <a:pt x="319" y="493"/>
                  </a:lnTo>
                  <a:lnTo>
                    <a:pt x="322" y="473"/>
                  </a:lnTo>
                  <a:lnTo>
                    <a:pt x="322" y="452"/>
                  </a:lnTo>
                  <a:lnTo>
                    <a:pt x="320" y="431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6"/>
                  </a:lnTo>
                  <a:lnTo>
                    <a:pt x="316" y="405"/>
                  </a:lnTo>
                  <a:lnTo>
                    <a:pt x="315" y="402"/>
                  </a:lnTo>
                  <a:lnTo>
                    <a:pt x="313" y="397"/>
                  </a:lnTo>
                  <a:lnTo>
                    <a:pt x="311" y="392"/>
                  </a:lnTo>
                  <a:lnTo>
                    <a:pt x="305" y="380"/>
                  </a:lnTo>
                  <a:lnTo>
                    <a:pt x="302" y="374"/>
                  </a:lnTo>
                  <a:lnTo>
                    <a:pt x="299" y="369"/>
                  </a:lnTo>
                  <a:lnTo>
                    <a:pt x="298" y="367"/>
                  </a:lnTo>
                  <a:lnTo>
                    <a:pt x="296" y="364"/>
                  </a:lnTo>
                  <a:lnTo>
                    <a:pt x="293" y="359"/>
                  </a:lnTo>
                  <a:lnTo>
                    <a:pt x="285" y="350"/>
                  </a:lnTo>
                  <a:lnTo>
                    <a:pt x="277" y="340"/>
                  </a:lnTo>
                  <a:lnTo>
                    <a:pt x="274" y="337"/>
                  </a:lnTo>
                  <a:lnTo>
                    <a:pt x="271" y="335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55" y="326"/>
                  </a:lnTo>
                  <a:lnTo>
                    <a:pt x="249" y="325"/>
                  </a:lnTo>
                  <a:lnTo>
                    <a:pt x="253" y="321"/>
                  </a:lnTo>
                  <a:lnTo>
                    <a:pt x="254" y="320"/>
                  </a:lnTo>
                  <a:lnTo>
                    <a:pt x="262" y="313"/>
                  </a:lnTo>
                  <a:lnTo>
                    <a:pt x="270" y="306"/>
                  </a:lnTo>
                  <a:lnTo>
                    <a:pt x="278" y="298"/>
                  </a:lnTo>
                  <a:lnTo>
                    <a:pt x="280" y="295"/>
                  </a:lnTo>
                  <a:lnTo>
                    <a:pt x="286" y="287"/>
                  </a:lnTo>
                  <a:lnTo>
                    <a:pt x="286" y="286"/>
                  </a:lnTo>
                  <a:lnTo>
                    <a:pt x="296" y="266"/>
                  </a:lnTo>
                  <a:lnTo>
                    <a:pt x="304" y="246"/>
                  </a:lnTo>
                  <a:lnTo>
                    <a:pt x="311" y="226"/>
                  </a:lnTo>
                  <a:lnTo>
                    <a:pt x="312" y="222"/>
                  </a:lnTo>
                  <a:lnTo>
                    <a:pt x="317" y="202"/>
                  </a:lnTo>
                  <a:lnTo>
                    <a:pt x="317" y="200"/>
                  </a:lnTo>
                  <a:lnTo>
                    <a:pt x="316" y="162"/>
                  </a:lnTo>
                  <a:lnTo>
                    <a:pt x="313" y="123"/>
                  </a:lnTo>
                  <a:lnTo>
                    <a:pt x="313" y="122"/>
                  </a:lnTo>
                  <a:lnTo>
                    <a:pt x="311" y="111"/>
                  </a:lnTo>
                  <a:lnTo>
                    <a:pt x="310" y="107"/>
                  </a:lnTo>
                  <a:lnTo>
                    <a:pt x="305" y="92"/>
                  </a:lnTo>
                  <a:lnTo>
                    <a:pt x="297" y="75"/>
                  </a:lnTo>
                  <a:lnTo>
                    <a:pt x="288" y="58"/>
                  </a:lnTo>
                  <a:lnTo>
                    <a:pt x="278" y="41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57" y="9"/>
                  </a:lnTo>
                  <a:lnTo>
                    <a:pt x="253" y="4"/>
                  </a:lnTo>
                  <a:lnTo>
                    <a:pt x="249" y="0"/>
                  </a:lnTo>
                  <a:lnTo>
                    <a:pt x="236" y="13"/>
                  </a:lnTo>
                  <a:lnTo>
                    <a:pt x="240" y="17"/>
                  </a:lnTo>
                  <a:lnTo>
                    <a:pt x="244" y="22"/>
                  </a:lnTo>
                  <a:lnTo>
                    <a:pt x="253" y="34"/>
                  </a:lnTo>
                  <a:lnTo>
                    <a:pt x="261" y="48"/>
                  </a:lnTo>
                  <a:lnTo>
                    <a:pt x="271" y="65"/>
                  </a:lnTo>
                  <a:lnTo>
                    <a:pt x="280" y="82"/>
                  </a:lnTo>
                  <a:lnTo>
                    <a:pt x="288" y="99"/>
                  </a:lnTo>
                  <a:lnTo>
                    <a:pt x="293" y="114"/>
                  </a:lnTo>
                  <a:lnTo>
                    <a:pt x="295" y="124"/>
                  </a:lnTo>
                  <a:lnTo>
                    <a:pt x="298" y="162"/>
                  </a:lnTo>
                  <a:lnTo>
                    <a:pt x="299" y="200"/>
                  </a:lnTo>
                  <a:lnTo>
                    <a:pt x="295" y="219"/>
                  </a:lnTo>
                  <a:lnTo>
                    <a:pt x="294" y="219"/>
                  </a:lnTo>
                  <a:lnTo>
                    <a:pt x="287" y="239"/>
                  </a:lnTo>
                  <a:lnTo>
                    <a:pt x="279" y="259"/>
                  </a:lnTo>
                  <a:lnTo>
                    <a:pt x="270" y="278"/>
                  </a:lnTo>
                  <a:lnTo>
                    <a:pt x="265" y="285"/>
                  </a:lnTo>
                  <a:lnTo>
                    <a:pt x="257" y="293"/>
                  </a:lnTo>
                  <a:lnTo>
                    <a:pt x="249" y="300"/>
                  </a:lnTo>
                  <a:lnTo>
                    <a:pt x="241" y="308"/>
                  </a:lnTo>
                  <a:lnTo>
                    <a:pt x="228" y="320"/>
                  </a:lnTo>
                  <a:lnTo>
                    <a:pt x="221" y="319"/>
                  </a:lnTo>
                  <a:lnTo>
                    <a:pt x="204" y="318"/>
                  </a:lnTo>
                  <a:lnTo>
                    <a:pt x="188" y="318"/>
                  </a:lnTo>
                  <a:lnTo>
                    <a:pt x="173" y="318"/>
                  </a:lnTo>
                  <a:lnTo>
                    <a:pt x="161" y="318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48" y="319"/>
                  </a:lnTo>
                  <a:lnTo>
                    <a:pt x="146" y="319"/>
                  </a:lnTo>
                  <a:lnTo>
                    <a:pt x="144" y="319"/>
                  </a:lnTo>
                  <a:lnTo>
                    <a:pt x="140" y="320"/>
                  </a:lnTo>
                  <a:lnTo>
                    <a:pt x="136" y="321"/>
                  </a:lnTo>
                  <a:lnTo>
                    <a:pt x="127" y="324"/>
                  </a:lnTo>
                  <a:lnTo>
                    <a:pt x="123" y="326"/>
                  </a:lnTo>
                  <a:lnTo>
                    <a:pt x="119" y="329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4" y="332"/>
                  </a:lnTo>
                  <a:lnTo>
                    <a:pt x="110" y="336"/>
                  </a:lnTo>
                  <a:lnTo>
                    <a:pt x="102" y="345"/>
                  </a:lnTo>
                  <a:lnTo>
                    <a:pt x="95" y="355"/>
                  </a:lnTo>
                  <a:lnTo>
                    <a:pt x="85" y="355"/>
                  </a:lnTo>
                  <a:lnTo>
                    <a:pt x="84" y="355"/>
                  </a:lnTo>
                  <a:lnTo>
                    <a:pt x="83" y="356"/>
                  </a:lnTo>
                  <a:lnTo>
                    <a:pt x="79" y="356"/>
                  </a:lnTo>
                  <a:lnTo>
                    <a:pt x="74" y="357"/>
                  </a:lnTo>
                  <a:lnTo>
                    <a:pt x="70" y="358"/>
                  </a:lnTo>
                  <a:lnTo>
                    <a:pt x="64" y="359"/>
                  </a:lnTo>
                  <a:lnTo>
                    <a:pt x="58" y="360"/>
                  </a:lnTo>
                  <a:lnTo>
                    <a:pt x="53" y="362"/>
                  </a:lnTo>
                  <a:lnTo>
                    <a:pt x="48" y="363"/>
                  </a:lnTo>
                  <a:lnTo>
                    <a:pt x="45" y="365"/>
                  </a:lnTo>
                  <a:lnTo>
                    <a:pt x="43" y="367"/>
                  </a:lnTo>
                  <a:lnTo>
                    <a:pt x="43" y="368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6" y="376"/>
                  </a:lnTo>
                  <a:lnTo>
                    <a:pt x="33" y="381"/>
                  </a:lnTo>
                  <a:lnTo>
                    <a:pt x="27" y="389"/>
                  </a:lnTo>
                  <a:lnTo>
                    <a:pt x="25" y="392"/>
                  </a:lnTo>
                  <a:lnTo>
                    <a:pt x="20" y="401"/>
                  </a:lnTo>
                  <a:lnTo>
                    <a:pt x="11" y="417"/>
                  </a:lnTo>
                  <a:lnTo>
                    <a:pt x="8" y="425"/>
                  </a:lnTo>
                  <a:lnTo>
                    <a:pt x="5" y="434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8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70"/>
                  </a:lnTo>
                  <a:lnTo>
                    <a:pt x="5" y="475"/>
                  </a:lnTo>
                  <a:lnTo>
                    <a:pt x="6" y="478"/>
                  </a:lnTo>
                  <a:lnTo>
                    <a:pt x="7" y="480"/>
                  </a:lnTo>
                  <a:lnTo>
                    <a:pt x="9" y="483"/>
                  </a:lnTo>
                  <a:lnTo>
                    <a:pt x="11" y="486"/>
                  </a:lnTo>
                  <a:lnTo>
                    <a:pt x="14" y="490"/>
                  </a:lnTo>
                  <a:lnTo>
                    <a:pt x="16" y="494"/>
                  </a:lnTo>
                  <a:lnTo>
                    <a:pt x="19" y="498"/>
                  </a:lnTo>
                  <a:lnTo>
                    <a:pt x="24" y="505"/>
                  </a:lnTo>
                  <a:lnTo>
                    <a:pt x="52" y="382"/>
                  </a:lnTo>
                  <a:lnTo>
                    <a:pt x="53" y="382"/>
                  </a:lnTo>
                  <a:lnTo>
                    <a:pt x="50" y="385"/>
                  </a:lnTo>
                  <a:lnTo>
                    <a:pt x="52" y="382"/>
                  </a:lnTo>
                  <a:lnTo>
                    <a:pt x="24" y="505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6" y="372"/>
                  </a:lnTo>
                  <a:lnTo>
                    <a:pt x="147" y="373"/>
                  </a:lnTo>
                  <a:lnTo>
                    <a:pt x="156" y="375"/>
                  </a:lnTo>
                  <a:lnTo>
                    <a:pt x="166" y="379"/>
                  </a:lnTo>
                  <a:lnTo>
                    <a:pt x="168" y="381"/>
                  </a:lnTo>
                  <a:lnTo>
                    <a:pt x="171" y="383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62" y="40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7" y="439"/>
                  </a:lnTo>
                  <a:lnTo>
                    <a:pt x="158" y="456"/>
                  </a:lnTo>
                  <a:lnTo>
                    <a:pt x="160" y="473"/>
                  </a:lnTo>
                  <a:lnTo>
                    <a:pt x="160" y="477"/>
                  </a:lnTo>
                  <a:lnTo>
                    <a:pt x="164" y="493"/>
                  </a:lnTo>
                  <a:lnTo>
                    <a:pt x="168" y="507"/>
                  </a:lnTo>
                  <a:lnTo>
                    <a:pt x="168" y="508"/>
                  </a:lnTo>
                  <a:lnTo>
                    <a:pt x="169" y="509"/>
                  </a:lnTo>
                  <a:lnTo>
                    <a:pt x="156" y="509"/>
                  </a:lnTo>
                  <a:lnTo>
                    <a:pt x="139" y="509"/>
                  </a:lnTo>
                  <a:lnTo>
                    <a:pt x="122" y="508"/>
                  </a:lnTo>
                  <a:lnTo>
                    <a:pt x="118" y="507"/>
                  </a:lnTo>
                  <a:lnTo>
                    <a:pt x="109" y="505"/>
                  </a:lnTo>
                  <a:lnTo>
                    <a:pt x="108" y="504"/>
                  </a:lnTo>
                  <a:lnTo>
                    <a:pt x="109" y="504"/>
                  </a:lnTo>
                  <a:lnTo>
                    <a:pt x="106" y="500"/>
                  </a:lnTo>
                  <a:lnTo>
                    <a:pt x="102" y="494"/>
                  </a:lnTo>
                  <a:lnTo>
                    <a:pt x="99" y="485"/>
                  </a:lnTo>
                  <a:lnTo>
                    <a:pt x="95" y="477"/>
                  </a:lnTo>
                  <a:lnTo>
                    <a:pt x="92" y="468"/>
                  </a:lnTo>
                  <a:lnTo>
                    <a:pt x="90" y="461"/>
                  </a:lnTo>
                  <a:lnTo>
                    <a:pt x="88" y="458"/>
                  </a:lnTo>
                  <a:lnTo>
                    <a:pt x="90" y="436"/>
                  </a:lnTo>
                  <a:lnTo>
                    <a:pt x="92" y="412"/>
                  </a:lnTo>
                  <a:lnTo>
                    <a:pt x="94" y="404"/>
                  </a:lnTo>
                  <a:lnTo>
                    <a:pt x="97" y="393"/>
                  </a:lnTo>
                  <a:lnTo>
                    <a:pt x="101" y="382"/>
                  </a:lnTo>
                  <a:lnTo>
                    <a:pt x="104" y="373"/>
                  </a:lnTo>
                  <a:lnTo>
                    <a:pt x="24" y="505"/>
                  </a:lnTo>
                  <a:lnTo>
                    <a:pt x="183" y="399"/>
                  </a:lnTo>
                  <a:lnTo>
                    <a:pt x="185" y="403"/>
                  </a:lnTo>
                  <a:lnTo>
                    <a:pt x="187" y="410"/>
                  </a:lnTo>
                  <a:lnTo>
                    <a:pt x="189" y="416"/>
                  </a:lnTo>
                  <a:lnTo>
                    <a:pt x="191" y="422"/>
                  </a:lnTo>
                  <a:lnTo>
                    <a:pt x="193" y="427"/>
                  </a:lnTo>
                  <a:lnTo>
                    <a:pt x="195" y="434"/>
                  </a:lnTo>
                  <a:lnTo>
                    <a:pt x="197" y="443"/>
                  </a:lnTo>
                  <a:lnTo>
                    <a:pt x="198" y="450"/>
                  </a:lnTo>
                  <a:lnTo>
                    <a:pt x="197" y="458"/>
                  </a:lnTo>
                  <a:lnTo>
                    <a:pt x="195" y="468"/>
                  </a:lnTo>
                  <a:lnTo>
                    <a:pt x="192" y="477"/>
                  </a:lnTo>
                  <a:lnTo>
                    <a:pt x="189" y="485"/>
                  </a:lnTo>
                  <a:lnTo>
                    <a:pt x="186" y="491"/>
                  </a:lnTo>
                  <a:lnTo>
                    <a:pt x="183" y="495"/>
                  </a:lnTo>
                  <a:lnTo>
                    <a:pt x="181" y="486"/>
                  </a:lnTo>
                  <a:lnTo>
                    <a:pt x="177" y="470"/>
                  </a:lnTo>
                  <a:lnTo>
                    <a:pt x="176" y="456"/>
                  </a:lnTo>
                  <a:lnTo>
                    <a:pt x="175" y="439"/>
                  </a:lnTo>
                  <a:lnTo>
                    <a:pt x="176" y="424"/>
                  </a:lnTo>
                  <a:lnTo>
                    <a:pt x="179" y="410"/>
                  </a:lnTo>
                  <a:lnTo>
                    <a:pt x="183" y="399"/>
                  </a:lnTo>
                  <a:lnTo>
                    <a:pt x="24" y="505"/>
                  </a:lnTo>
                  <a:lnTo>
                    <a:pt x="118" y="355"/>
                  </a:lnTo>
                  <a:lnTo>
                    <a:pt x="123" y="349"/>
                  </a:lnTo>
                  <a:lnTo>
                    <a:pt x="127" y="345"/>
                  </a:lnTo>
                  <a:lnTo>
                    <a:pt x="128" y="344"/>
                  </a:lnTo>
                  <a:lnTo>
                    <a:pt x="130" y="343"/>
                  </a:lnTo>
                  <a:lnTo>
                    <a:pt x="134" y="341"/>
                  </a:lnTo>
                  <a:lnTo>
                    <a:pt x="143" y="338"/>
                  </a:lnTo>
                  <a:lnTo>
                    <a:pt x="147" y="337"/>
                  </a:lnTo>
                  <a:lnTo>
                    <a:pt x="151" y="336"/>
                  </a:lnTo>
                  <a:lnTo>
                    <a:pt x="161" y="336"/>
                  </a:lnTo>
                  <a:lnTo>
                    <a:pt x="173" y="336"/>
                  </a:lnTo>
                  <a:lnTo>
                    <a:pt x="188" y="336"/>
                  </a:lnTo>
                  <a:lnTo>
                    <a:pt x="204" y="336"/>
                  </a:lnTo>
                  <a:lnTo>
                    <a:pt x="211" y="337"/>
                  </a:lnTo>
                  <a:lnTo>
                    <a:pt x="209" y="339"/>
                  </a:lnTo>
                  <a:lnTo>
                    <a:pt x="193" y="354"/>
                  </a:lnTo>
                  <a:lnTo>
                    <a:pt x="181" y="368"/>
                  </a:lnTo>
                  <a:lnTo>
                    <a:pt x="176" y="364"/>
                  </a:lnTo>
                  <a:lnTo>
                    <a:pt x="173" y="362"/>
                  </a:lnTo>
                  <a:lnTo>
                    <a:pt x="163" y="358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36" y="354"/>
                  </a:lnTo>
                  <a:lnTo>
                    <a:pt x="121" y="355"/>
                  </a:lnTo>
                  <a:lnTo>
                    <a:pt x="118" y="355"/>
                  </a:lnTo>
                  <a:lnTo>
                    <a:pt x="24" y="505"/>
                  </a:lnTo>
                  <a:lnTo>
                    <a:pt x="234" y="339"/>
                  </a:lnTo>
                  <a:lnTo>
                    <a:pt x="248" y="343"/>
                  </a:lnTo>
                  <a:lnTo>
                    <a:pt x="260" y="349"/>
                  </a:lnTo>
                  <a:lnTo>
                    <a:pt x="261" y="350"/>
                  </a:lnTo>
                  <a:lnTo>
                    <a:pt x="264" y="353"/>
                  </a:lnTo>
                  <a:lnTo>
                    <a:pt x="272" y="363"/>
                  </a:lnTo>
                  <a:lnTo>
                    <a:pt x="280" y="372"/>
                  </a:lnTo>
                  <a:lnTo>
                    <a:pt x="281" y="375"/>
                  </a:lnTo>
                  <a:lnTo>
                    <a:pt x="283" y="378"/>
                  </a:lnTo>
                  <a:lnTo>
                    <a:pt x="285" y="381"/>
                  </a:lnTo>
                  <a:lnTo>
                    <a:pt x="288" y="387"/>
                  </a:lnTo>
                  <a:lnTo>
                    <a:pt x="294" y="399"/>
                  </a:lnTo>
                  <a:lnTo>
                    <a:pt x="296" y="404"/>
                  </a:lnTo>
                  <a:lnTo>
                    <a:pt x="298" y="409"/>
                  </a:lnTo>
                  <a:lnTo>
                    <a:pt x="299" y="412"/>
                  </a:lnTo>
                  <a:lnTo>
                    <a:pt x="302" y="431"/>
                  </a:lnTo>
                  <a:lnTo>
                    <a:pt x="304" y="452"/>
                  </a:lnTo>
                  <a:lnTo>
                    <a:pt x="304" y="473"/>
                  </a:lnTo>
                  <a:lnTo>
                    <a:pt x="302" y="490"/>
                  </a:lnTo>
                  <a:lnTo>
                    <a:pt x="296" y="508"/>
                  </a:lnTo>
                  <a:lnTo>
                    <a:pt x="292" y="515"/>
                  </a:lnTo>
                  <a:lnTo>
                    <a:pt x="288" y="520"/>
                  </a:lnTo>
                  <a:lnTo>
                    <a:pt x="281" y="527"/>
                  </a:lnTo>
                  <a:lnTo>
                    <a:pt x="275" y="532"/>
                  </a:lnTo>
                  <a:lnTo>
                    <a:pt x="267" y="537"/>
                  </a:lnTo>
                  <a:lnTo>
                    <a:pt x="259" y="540"/>
                  </a:lnTo>
                  <a:lnTo>
                    <a:pt x="250" y="539"/>
                  </a:lnTo>
                  <a:lnTo>
                    <a:pt x="241" y="539"/>
                  </a:lnTo>
                  <a:lnTo>
                    <a:pt x="234" y="538"/>
                  </a:lnTo>
                  <a:lnTo>
                    <a:pt x="227" y="537"/>
                  </a:lnTo>
                  <a:lnTo>
                    <a:pt x="220" y="536"/>
                  </a:lnTo>
                  <a:lnTo>
                    <a:pt x="212" y="533"/>
                  </a:lnTo>
                  <a:lnTo>
                    <a:pt x="208" y="530"/>
                  </a:lnTo>
                  <a:lnTo>
                    <a:pt x="201" y="523"/>
                  </a:lnTo>
                  <a:lnTo>
                    <a:pt x="193" y="512"/>
                  </a:lnTo>
                  <a:lnTo>
                    <a:pt x="195" y="510"/>
                  </a:lnTo>
                  <a:lnTo>
                    <a:pt x="200" y="503"/>
                  </a:lnTo>
                  <a:lnTo>
                    <a:pt x="202" y="500"/>
                  </a:lnTo>
                  <a:lnTo>
                    <a:pt x="206" y="492"/>
                  </a:lnTo>
                  <a:lnTo>
                    <a:pt x="209" y="484"/>
                  </a:lnTo>
                  <a:lnTo>
                    <a:pt x="212" y="475"/>
                  </a:lnTo>
                  <a:lnTo>
                    <a:pt x="214" y="465"/>
                  </a:lnTo>
                  <a:lnTo>
                    <a:pt x="214" y="462"/>
                  </a:lnTo>
                  <a:lnTo>
                    <a:pt x="216" y="452"/>
                  </a:lnTo>
                  <a:lnTo>
                    <a:pt x="216" y="449"/>
                  </a:lnTo>
                  <a:lnTo>
                    <a:pt x="214" y="439"/>
                  </a:lnTo>
                  <a:lnTo>
                    <a:pt x="214" y="436"/>
                  </a:lnTo>
                  <a:lnTo>
                    <a:pt x="212" y="427"/>
                  </a:lnTo>
                  <a:lnTo>
                    <a:pt x="210" y="420"/>
                  </a:lnTo>
                  <a:lnTo>
                    <a:pt x="208" y="415"/>
                  </a:lnTo>
                  <a:lnTo>
                    <a:pt x="206" y="409"/>
                  </a:lnTo>
                  <a:lnTo>
                    <a:pt x="204" y="403"/>
                  </a:lnTo>
                  <a:lnTo>
                    <a:pt x="202" y="396"/>
                  </a:lnTo>
                  <a:lnTo>
                    <a:pt x="199" y="389"/>
                  </a:lnTo>
                  <a:lnTo>
                    <a:pt x="199" y="388"/>
                  </a:lnTo>
                  <a:lnTo>
                    <a:pt x="197" y="386"/>
                  </a:lnTo>
                  <a:lnTo>
                    <a:pt x="194" y="381"/>
                  </a:lnTo>
                  <a:lnTo>
                    <a:pt x="206" y="367"/>
                  </a:lnTo>
                  <a:lnTo>
                    <a:pt x="222" y="352"/>
                  </a:lnTo>
                  <a:lnTo>
                    <a:pt x="234" y="339"/>
                  </a:lnTo>
                  <a:lnTo>
                    <a:pt x="24" y="5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6" name="Freeform 649"/>
            <p:cNvSpPr>
              <a:spLocks/>
            </p:cNvSpPr>
            <p:nvPr/>
          </p:nvSpPr>
          <p:spPr bwMode="auto">
            <a:xfrm>
              <a:off x="1243" y="4218"/>
              <a:ext cx="299" cy="61"/>
            </a:xfrm>
            <a:custGeom>
              <a:avLst/>
              <a:gdLst>
                <a:gd name="T0" fmla="*/ 1638 w 193"/>
                <a:gd name="T1" fmla="*/ 43 h 62"/>
                <a:gd name="T2" fmla="*/ 1721 w 193"/>
                <a:gd name="T3" fmla="*/ 31 h 62"/>
                <a:gd name="T4" fmla="*/ 1644 w 193"/>
                <a:gd name="T5" fmla="*/ 26 h 62"/>
                <a:gd name="T6" fmla="*/ 1644 w 193"/>
                <a:gd name="T7" fmla="*/ 26 h 62"/>
                <a:gd name="T8" fmla="*/ 1572 w 193"/>
                <a:gd name="T9" fmla="*/ 21 h 62"/>
                <a:gd name="T10" fmla="*/ 1515 w 193"/>
                <a:gd name="T11" fmla="*/ 16 h 62"/>
                <a:gd name="T12" fmla="*/ 1490 w 193"/>
                <a:gd name="T13" fmla="*/ 14 h 62"/>
                <a:gd name="T14" fmla="*/ 1447 w 193"/>
                <a:gd name="T15" fmla="*/ 11 h 62"/>
                <a:gd name="T16" fmla="*/ 1394 w 193"/>
                <a:gd name="T17" fmla="*/ 8 h 62"/>
                <a:gd name="T18" fmla="*/ 1332 w 193"/>
                <a:gd name="T19" fmla="*/ 5 h 62"/>
                <a:gd name="T20" fmla="*/ 1238 w 193"/>
                <a:gd name="T21" fmla="*/ 3 h 62"/>
                <a:gd name="T22" fmla="*/ 1216 w 193"/>
                <a:gd name="T23" fmla="*/ 3 h 62"/>
                <a:gd name="T24" fmla="*/ 1157 w 193"/>
                <a:gd name="T25" fmla="*/ 2 h 62"/>
                <a:gd name="T26" fmla="*/ 1105 w 193"/>
                <a:gd name="T27" fmla="*/ 0 h 62"/>
                <a:gd name="T28" fmla="*/ 1089 w 193"/>
                <a:gd name="T29" fmla="*/ 0 h 62"/>
                <a:gd name="T30" fmla="*/ 778 w 193"/>
                <a:gd name="T31" fmla="*/ 2 h 62"/>
                <a:gd name="T32" fmla="*/ 621 w 193"/>
                <a:gd name="T33" fmla="*/ 3 h 62"/>
                <a:gd name="T34" fmla="*/ 454 w 193"/>
                <a:gd name="T35" fmla="*/ 4 h 62"/>
                <a:gd name="T36" fmla="*/ 442 w 193"/>
                <a:gd name="T37" fmla="*/ 5 h 62"/>
                <a:gd name="T38" fmla="*/ 358 w 193"/>
                <a:gd name="T39" fmla="*/ 7 h 62"/>
                <a:gd name="T40" fmla="*/ 285 w 193"/>
                <a:gd name="T41" fmla="*/ 10 h 62"/>
                <a:gd name="T42" fmla="*/ 249 w 193"/>
                <a:gd name="T43" fmla="*/ 11 h 62"/>
                <a:gd name="T44" fmla="*/ 223 w 193"/>
                <a:gd name="T45" fmla="*/ 13 h 62"/>
                <a:gd name="T46" fmla="*/ 209 w 193"/>
                <a:gd name="T47" fmla="*/ 13 h 62"/>
                <a:gd name="T48" fmla="*/ 197 w 193"/>
                <a:gd name="T49" fmla="*/ 14 h 62"/>
                <a:gd name="T50" fmla="*/ 197 w 193"/>
                <a:gd name="T51" fmla="*/ 14 h 62"/>
                <a:gd name="T52" fmla="*/ 167 w 193"/>
                <a:gd name="T53" fmla="*/ 16 h 62"/>
                <a:gd name="T54" fmla="*/ 161 w 193"/>
                <a:gd name="T55" fmla="*/ 17 h 62"/>
                <a:gd name="T56" fmla="*/ 108 w 193"/>
                <a:gd name="T57" fmla="*/ 28 h 62"/>
                <a:gd name="T58" fmla="*/ 70 w 193"/>
                <a:gd name="T59" fmla="*/ 32 h 62"/>
                <a:gd name="T60" fmla="*/ 34 w 193"/>
                <a:gd name="T61" fmla="*/ 41 h 62"/>
                <a:gd name="T62" fmla="*/ 0 w 193"/>
                <a:gd name="T63" fmla="*/ 49 h 62"/>
                <a:gd name="T64" fmla="*/ 144 w 193"/>
                <a:gd name="T65" fmla="*/ 57 h 62"/>
                <a:gd name="T66" fmla="*/ 189 w 193"/>
                <a:gd name="T67" fmla="*/ 48 h 62"/>
                <a:gd name="T68" fmla="*/ 223 w 193"/>
                <a:gd name="T69" fmla="*/ 39 h 62"/>
                <a:gd name="T70" fmla="*/ 259 w 193"/>
                <a:gd name="T71" fmla="*/ 31 h 62"/>
                <a:gd name="T72" fmla="*/ 276 w 193"/>
                <a:gd name="T73" fmla="*/ 30 h 62"/>
                <a:gd name="T74" fmla="*/ 285 w 193"/>
                <a:gd name="T75" fmla="*/ 30 h 62"/>
                <a:gd name="T76" fmla="*/ 311 w 193"/>
                <a:gd name="T77" fmla="*/ 28 h 62"/>
                <a:gd name="T78" fmla="*/ 345 w 193"/>
                <a:gd name="T79" fmla="*/ 27 h 62"/>
                <a:gd name="T80" fmla="*/ 420 w 193"/>
                <a:gd name="T81" fmla="*/ 24 h 62"/>
                <a:gd name="T82" fmla="*/ 473 w 193"/>
                <a:gd name="T83" fmla="*/ 22 h 62"/>
                <a:gd name="T84" fmla="*/ 473 w 193"/>
                <a:gd name="T85" fmla="*/ 22 h 62"/>
                <a:gd name="T86" fmla="*/ 621 w 193"/>
                <a:gd name="T87" fmla="*/ 21 h 62"/>
                <a:gd name="T88" fmla="*/ 778 w 193"/>
                <a:gd name="T89" fmla="*/ 20 h 62"/>
                <a:gd name="T90" fmla="*/ 1078 w 193"/>
                <a:gd name="T91" fmla="*/ 18 h 62"/>
                <a:gd name="T92" fmla="*/ 1157 w 193"/>
                <a:gd name="T93" fmla="*/ 20 h 62"/>
                <a:gd name="T94" fmla="*/ 1176 w 193"/>
                <a:gd name="T95" fmla="*/ 20 h 62"/>
                <a:gd name="T96" fmla="*/ 1176 w 193"/>
                <a:gd name="T97" fmla="*/ 20 h 62"/>
                <a:gd name="T98" fmla="*/ 1267 w 193"/>
                <a:gd name="T99" fmla="*/ 22 h 62"/>
                <a:gd name="T100" fmla="*/ 1332 w 193"/>
                <a:gd name="T101" fmla="*/ 25 h 62"/>
                <a:gd name="T102" fmla="*/ 1382 w 193"/>
                <a:gd name="T103" fmla="*/ 28 h 62"/>
                <a:gd name="T104" fmla="*/ 1413 w 193"/>
                <a:gd name="T105" fmla="*/ 29 h 62"/>
                <a:gd name="T106" fmla="*/ 1456 w 193"/>
                <a:gd name="T107" fmla="*/ 31 h 62"/>
                <a:gd name="T108" fmla="*/ 1529 w 193"/>
                <a:gd name="T109" fmla="*/ 34 h 62"/>
                <a:gd name="T110" fmla="*/ 1555 w 193"/>
                <a:gd name="T111" fmla="*/ 36 h 62"/>
                <a:gd name="T112" fmla="*/ 1638 w 193"/>
                <a:gd name="T113" fmla="*/ 43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62"/>
                <a:gd name="T173" fmla="*/ 193 w 193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62">
                  <a:moveTo>
                    <a:pt x="183" y="48"/>
                  </a:moveTo>
                  <a:lnTo>
                    <a:pt x="193" y="33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70" y="16"/>
                  </a:lnTo>
                  <a:lnTo>
                    <a:pt x="167" y="14"/>
                  </a:lnTo>
                  <a:lnTo>
                    <a:pt x="162" y="11"/>
                  </a:lnTo>
                  <a:lnTo>
                    <a:pt x="156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36" y="3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87" y="2"/>
                  </a:lnTo>
                  <a:lnTo>
                    <a:pt x="70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0" y="7"/>
                  </a:lnTo>
                  <a:lnTo>
                    <a:pt x="32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70" y="21"/>
                  </a:lnTo>
                  <a:lnTo>
                    <a:pt x="87" y="20"/>
                  </a:lnTo>
                  <a:lnTo>
                    <a:pt x="121" y="18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42" y="22"/>
                  </a:lnTo>
                  <a:lnTo>
                    <a:pt x="149" y="25"/>
                  </a:lnTo>
                  <a:lnTo>
                    <a:pt x="155" y="28"/>
                  </a:lnTo>
                  <a:lnTo>
                    <a:pt x="158" y="29"/>
                  </a:lnTo>
                  <a:lnTo>
                    <a:pt x="163" y="34"/>
                  </a:lnTo>
                  <a:lnTo>
                    <a:pt x="171" y="39"/>
                  </a:lnTo>
                  <a:lnTo>
                    <a:pt x="174" y="41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77" name="Freeform 652"/>
            <p:cNvSpPr>
              <a:spLocks/>
            </p:cNvSpPr>
            <p:nvPr/>
          </p:nvSpPr>
          <p:spPr bwMode="auto">
            <a:xfrm>
              <a:off x="3216" y="3690"/>
              <a:ext cx="115" cy="65"/>
            </a:xfrm>
            <a:custGeom>
              <a:avLst/>
              <a:gdLst>
                <a:gd name="T0" fmla="*/ 0 w 74"/>
                <a:gd name="T1" fmla="*/ 57 h 67"/>
                <a:gd name="T2" fmla="*/ 671 w 74"/>
                <a:gd name="T3" fmla="*/ 40 h 67"/>
                <a:gd name="T4" fmla="*/ 113 w 74"/>
                <a:gd name="T5" fmla="*/ 0 h 67"/>
                <a:gd name="T6" fmla="*/ 0 w 74"/>
                <a:gd name="T7" fmla="*/ 5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8" name="Freeform 653"/>
            <p:cNvSpPr>
              <a:spLocks/>
            </p:cNvSpPr>
            <p:nvPr/>
          </p:nvSpPr>
          <p:spPr bwMode="auto">
            <a:xfrm>
              <a:off x="1244" y="3661"/>
              <a:ext cx="1972" cy="603"/>
            </a:xfrm>
            <a:custGeom>
              <a:avLst/>
              <a:gdLst>
                <a:gd name="T0" fmla="*/ 149 w 1271"/>
                <a:gd name="T1" fmla="*/ 554 h 616"/>
                <a:gd name="T2" fmla="*/ 272 w 1271"/>
                <a:gd name="T3" fmla="*/ 522 h 616"/>
                <a:gd name="T4" fmla="*/ 493 w 1271"/>
                <a:gd name="T5" fmla="*/ 469 h 616"/>
                <a:gd name="T6" fmla="*/ 672 w 1271"/>
                <a:gd name="T7" fmla="*/ 437 h 616"/>
                <a:gd name="T8" fmla="*/ 746 w 1271"/>
                <a:gd name="T9" fmla="*/ 424 h 616"/>
                <a:gd name="T10" fmla="*/ 765 w 1271"/>
                <a:gd name="T11" fmla="*/ 423 h 616"/>
                <a:gd name="T12" fmla="*/ 915 w 1271"/>
                <a:gd name="T13" fmla="*/ 390 h 616"/>
                <a:gd name="T14" fmla="*/ 1125 w 1271"/>
                <a:gd name="T15" fmla="*/ 361 h 616"/>
                <a:gd name="T16" fmla="*/ 1367 w 1271"/>
                <a:gd name="T17" fmla="*/ 329 h 616"/>
                <a:gd name="T18" fmla="*/ 1598 w 1271"/>
                <a:gd name="T19" fmla="*/ 301 h 616"/>
                <a:gd name="T20" fmla="*/ 1986 w 1271"/>
                <a:gd name="T21" fmla="*/ 257 h 616"/>
                <a:gd name="T22" fmla="*/ 2869 w 1271"/>
                <a:gd name="T23" fmla="*/ 171 h 616"/>
                <a:gd name="T24" fmla="*/ 3353 w 1271"/>
                <a:gd name="T25" fmla="*/ 133 h 616"/>
                <a:gd name="T26" fmla="*/ 3832 w 1271"/>
                <a:gd name="T27" fmla="*/ 102 h 616"/>
                <a:gd name="T28" fmla="*/ 4369 w 1271"/>
                <a:gd name="T29" fmla="*/ 70 h 616"/>
                <a:gd name="T30" fmla="*/ 4918 w 1271"/>
                <a:gd name="T31" fmla="*/ 50 h 616"/>
                <a:gd name="T32" fmla="*/ 5202 w 1271"/>
                <a:gd name="T33" fmla="*/ 41 h 616"/>
                <a:gd name="T34" fmla="*/ 5483 w 1271"/>
                <a:gd name="T35" fmla="*/ 35 h 616"/>
                <a:gd name="T36" fmla="*/ 6001 w 1271"/>
                <a:gd name="T37" fmla="*/ 23 h 616"/>
                <a:gd name="T38" fmla="*/ 6242 w 1271"/>
                <a:gd name="T39" fmla="*/ 21 h 616"/>
                <a:gd name="T40" fmla="*/ 6988 w 1271"/>
                <a:gd name="T41" fmla="*/ 19 h 616"/>
                <a:gd name="T42" fmla="*/ 8429 w 1271"/>
                <a:gd name="T43" fmla="*/ 18 h 616"/>
                <a:gd name="T44" fmla="*/ 9412 w 1271"/>
                <a:gd name="T45" fmla="*/ 21 h 616"/>
                <a:gd name="T46" fmla="*/ 10374 w 1271"/>
                <a:gd name="T47" fmla="*/ 26 h 616"/>
                <a:gd name="T48" fmla="*/ 10484 w 1271"/>
                <a:gd name="T49" fmla="*/ 28 h 616"/>
                <a:gd name="T50" fmla="*/ 10611 w 1271"/>
                <a:gd name="T51" fmla="*/ 31 h 616"/>
                <a:gd name="T52" fmla="*/ 11114 w 1271"/>
                <a:gd name="T53" fmla="*/ 49 h 616"/>
                <a:gd name="T54" fmla="*/ 11430 w 1271"/>
                <a:gd name="T55" fmla="*/ 42 h 616"/>
                <a:gd name="T56" fmla="*/ 10924 w 1271"/>
                <a:gd name="T57" fmla="*/ 23 h 616"/>
                <a:gd name="T58" fmla="*/ 10549 w 1271"/>
                <a:gd name="T59" fmla="*/ 16 h 616"/>
                <a:gd name="T60" fmla="*/ 10401 w 1271"/>
                <a:gd name="T61" fmla="*/ 13 h 616"/>
                <a:gd name="T62" fmla="*/ 9908 w 1271"/>
                <a:gd name="T63" fmla="*/ 7 h 616"/>
                <a:gd name="T64" fmla="*/ 8931 w 1271"/>
                <a:gd name="T65" fmla="*/ 1 h 616"/>
                <a:gd name="T66" fmla="*/ 7463 w 1271"/>
                <a:gd name="T67" fmla="*/ 0 h 616"/>
                <a:gd name="T68" fmla="*/ 6507 w 1271"/>
                <a:gd name="T69" fmla="*/ 0 h 616"/>
                <a:gd name="T70" fmla="*/ 6242 w 1271"/>
                <a:gd name="T71" fmla="*/ 3 h 616"/>
                <a:gd name="T72" fmla="*/ 5945 w 1271"/>
                <a:gd name="T73" fmla="*/ 8 h 616"/>
                <a:gd name="T74" fmla="*/ 5446 w 1271"/>
                <a:gd name="T75" fmla="*/ 22 h 616"/>
                <a:gd name="T76" fmla="*/ 5168 w 1271"/>
                <a:gd name="T77" fmla="*/ 24 h 616"/>
                <a:gd name="T78" fmla="*/ 4855 w 1271"/>
                <a:gd name="T79" fmla="*/ 33 h 616"/>
                <a:gd name="T80" fmla="*/ 4307 w 1271"/>
                <a:gd name="T81" fmla="*/ 57 h 616"/>
                <a:gd name="T82" fmla="*/ 3766 w 1271"/>
                <a:gd name="T83" fmla="*/ 85 h 616"/>
                <a:gd name="T84" fmla="*/ 3488 w 1271"/>
                <a:gd name="T85" fmla="*/ 105 h 616"/>
                <a:gd name="T86" fmla="*/ 2985 w 1271"/>
                <a:gd name="T87" fmla="*/ 141 h 616"/>
                <a:gd name="T88" fmla="*/ 2295 w 1271"/>
                <a:gd name="T89" fmla="*/ 202 h 616"/>
                <a:gd name="T90" fmla="*/ 1673 w 1271"/>
                <a:gd name="T91" fmla="*/ 268 h 616"/>
                <a:gd name="T92" fmla="*/ 1367 w 1271"/>
                <a:gd name="T93" fmla="*/ 302 h 616"/>
                <a:gd name="T94" fmla="*/ 1125 w 1271"/>
                <a:gd name="T95" fmla="*/ 333 h 616"/>
                <a:gd name="T96" fmla="*/ 894 w 1271"/>
                <a:gd name="T97" fmla="*/ 365 h 616"/>
                <a:gd name="T98" fmla="*/ 765 w 1271"/>
                <a:gd name="T99" fmla="*/ 384 h 616"/>
                <a:gd name="T100" fmla="*/ 611 w 1271"/>
                <a:gd name="T101" fmla="*/ 417 h 616"/>
                <a:gd name="T102" fmla="*/ 537 w 1271"/>
                <a:gd name="T103" fmla="*/ 428 h 616"/>
                <a:gd name="T104" fmla="*/ 428 w 1271"/>
                <a:gd name="T105" fmla="*/ 446 h 616"/>
                <a:gd name="T106" fmla="*/ 262 w 1271"/>
                <a:gd name="T107" fmla="*/ 480 h 616"/>
                <a:gd name="T108" fmla="*/ 53 w 1271"/>
                <a:gd name="T109" fmla="*/ 533 h 6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1"/>
                <a:gd name="T166" fmla="*/ 0 h 616"/>
                <a:gd name="T167" fmla="*/ 1271 w 1271"/>
                <a:gd name="T168" fmla="*/ 616 h 6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1" h="616">
                  <a:moveTo>
                    <a:pt x="0" y="610"/>
                  </a:moveTo>
                  <a:lnTo>
                    <a:pt x="17" y="616"/>
                  </a:lnTo>
                  <a:lnTo>
                    <a:pt x="23" y="599"/>
                  </a:lnTo>
                  <a:lnTo>
                    <a:pt x="30" y="580"/>
                  </a:lnTo>
                  <a:lnTo>
                    <a:pt x="46" y="541"/>
                  </a:lnTo>
                  <a:lnTo>
                    <a:pt x="55" y="522"/>
                  </a:lnTo>
                  <a:lnTo>
                    <a:pt x="65" y="503"/>
                  </a:lnTo>
                  <a:lnTo>
                    <a:pt x="75" y="486"/>
                  </a:lnTo>
                  <a:lnTo>
                    <a:pt x="83" y="472"/>
                  </a:lnTo>
                  <a:lnTo>
                    <a:pt x="85" y="471"/>
                  </a:lnTo>
                  <a:lnTo>
                    <a:pt x="85" y="470"/>
                  </a:lnTo>
                  <a:lnTo>
                    <a:pt x="92" y="453"/>
                  </a:lnTo>
                  <a:lnTo>
                    <a:pt x="102" y="434"/>
                  </a:lnTo>
                  <a:lnTo>
                    <a:pt x="113" y="418"/>
                  </a:lnTo>
                  <a:lnTo>
                    <a:pt x="125" y="401"/>
                  </a:lnTo>
                  <a:lnTo>
                    <a:pt x="138" y="383"/>
                  </a:lnTo>
                  <a:lnTo>
                    <a:pt x="152" y="366"/>
                  </a:lnTo>
                  <a:lnTo>
                    <a:pt x="165" y="350"/>
                  </a:lnTo>
                  <a:lnTo>
                    <a:pt x="178" y="335"/>
                  </a:lnTo>
                  <a:lnTo>
                    <a:pt x="199" y="311"/>
                  </a:lnTo>
                  <a:lnTo>
                    <a:pt x="221" y="287"/>
                  </a:lnTo>
                  <a:lnTo>
                    <a:pt x="268" y="238"/>
                  </a:lnTo>
                  <a:lnTo>
                    <a:pt x="319" y="191"/>
                  </a:lnTo>
                  <a:lnTo>
                    <a:pt x="345" y="169"/>
                  </a:lnTo>
                  <a:lnTo>
                    <a:pt x="373" y="148"/>
                  </a:lnTo>
                  <a:lnTo>
                    <a:pt x="400" y="129"/>
                  </a:lnTo>
                  <a:lnTo>
                    <a:pt x="426" y="112"/>
                  </a:lnTo>
                  <a:lnTo>
                    <a:pt x="456" y="95"/>
                  </a:lnTo>
                  <a:lnTo>
                    <a:pt x="486" y="79"/>
                  </a:lnTo>
                  <a:lnTo>
                    <a:pt x="516" y="66"/>
                  </a:lnTo>
                  <a:lnTo>
                    <a:pt x="547" y="55"/>
                  </a:lnTo>
                  <a:lnTo>
                    <a:pt x="579" y="46"/>
                  </a:lnTo>
                  <a:lnTo>
                    <a:pt x="609" y="40"/>
                  </a:lnTo>
                  <a:lnTo>
                    <a:pt x="610" y="40"/>
                  </a:lnTo>
                  <a:lnTo>
                    <a:pt x="640" y="31"/>
                  </a:lnTo>
                  <a:lnTo>
                    <a:pt x="668" y="25"/>
                  </a:lnTo>
                  <a:lnTo>
                    <a:pt x="694" y="21"/>
                  </a:lnTo>
                  <a:lnTo>
                    <a:pt x="725" y="18"/>
                  </a:lnTo>
                  <a:lnTo>
                    <a:pt x="777" y="19"/>
                  </a:lnTo>
                  <a:lnTo>
                    <a:pt x="830" y="18"/>
                  </a:lnTo>
                  <a:lnTo>
                    <a:pt x="938" y="18"/>
                  </a:lnTo>
                  <a:lnTo>
                    <a:pt x="993" y="19"/>
                  </a:lnTo>
                  <a:lnTo>
                    <a:pt x="1047" y="21"/>
                  </a:lnTo>
                  <a:lnTo>
                    <a:pt x="1102" y="25"/>
                  </a:lnTo>
                  <a:lnTo>
                    <a:pt x="1154" y="31"/>
                  </a:lnTo>
                  <a:lnTo>
                    <a:pt x="1166" y="33"/>
                  </a:lnTo>
                  <a:lnTo>
                    <a:pt x="1180" y="36"/>
                  </a:lnTo>
                  <a:lnTo>
                    <a:pt x="1208" y="45"/>
                  </a:lnTo>
                  <a:lnTo>
                    <a:pt x="1236" y="54"/>
                  </a:lnTo>
                  <a:lnTo>
                    <a:pt x="1265" y="64"/>
                  </a:lnTo>
                  <a:lnTo>
                    <a:pt x="1271" y="47"/>
                  </a:lnTo>
                  <a:lnTo>
                    <a:pt x="1243" y="37"/>
                  </a:lnTo>
                  <a:lnTo>
                    <a:pt x="1215" y="28"/>
                  </a:lnTo>
                  <a:lnTo>
                    <a:pt x="1187" y="19"/>
                  </a:lnTo>
                  <a:lnTo>
                    <a:pt x="1173" y="16"/>
                  </a:lnTo>
                  <a:lnTo>
                    <a:pt x="1169" y="16"/>
                  </a:lnTo>
                  <a:lnTo>
                    <a:pt x="1157" y="13"/>
                  </a:lnTo>
                  <a:lnTo>
                    <a:pt x="1102" y="7"/>
                  </a:lnTo>
                  <a:lnTo>
                    <a:pt x="1047" y="3"/>
                  </a:lnTo>
                  <a:lnTo>
                    <a:pt x="993" y="1"/>
                  </a:lnTo>
                  <a:lnTo>
                    <a:pt x="938" y="0"/>
                  </a:lnTo>
                  <a:lnTo>
                    <a:pt x="830" y="0"/>
                  </a:lnTo>
                  <a:lnTo>
                    <a:pt x="777" y="1"/>
                  </a:lnTo>
                  <a:lnTo>
                    <a:pt x="724" y="0"/>
                  </a:lnTo>
                  <a:lnTo>
                    <a:pt x="694" y="3"/>
                  </a:lnTo>
                  <a:lnTo>
                    <a:pt x="665" y="8"/>
                  </a:lnTo>
                  <a:lnTo>
                    <a:pt x="661" y="8"/>
                  </a:lnTo>
                  <a:lnTo>
                    <a:pt x="633" y="14"/>
                  </a:lnTo>
                  <a:lnTo>
                    <a:pt x="606" y="22"/>
                  </a:lnTo>
                  <a:lnTo>
                    <a:pt x="575" y="29"/>
                  </a:lnTo>
                  <a:lnTo>
                    <a:pt x="572" y="29"/>
                  </a:lnTo>
                  <a:lnTo>
                    <a:pt x="540" y="38"/>
                  </a:lnTo>
                  <a:lnTo>
                    <a:pt x="509" y="49"/>
                  </a:lnTo>
                  <a:lnTo>
                    <a:pt x="479" y="62"/>
                  </a:lnTo>
                  <a:lnTo>
                    <a:pt x="449" y="78"/>
                  </a:lnTo>
                  <a:lnTo>
                    <a:pt x="419" y="95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60" y="135"/>
                  </a:lnTo>
                  <a:lnTo>
                    <a:pt x="332" y="156"/>
                  </a:lnTo>
                  <a:lnTo>
                    <a:pt x="306" y="178"/>
                  </a:lnTo>
                  <a:lnTo>
                    <a:pt x="255" y="225"/>
                  </a:lnTo>
                  <a:lnTo>
                    <a:pt x="208" y="274"/>
                  </a:lnTo>
                  <a:lnTo>
                    <a:pt x="186" y="298"/>
                  </a:lnTo>
                  <a:lnTo>
                    <a:pt x="164" y="323"/>
                  </a:lnTo>
                  <a:lnTo>
                    <a:pt x="152" y="337"/>
                  </a:lnTo>
                  <a:lnTo>
                    <a:pt x="139" y="353"/>
                  </a:lnTo>
                  <a:lnTo>
                    <a:pt x="125" y="370"/>
                  </a:lnTo>
                  <a:lnTo>
                    <a:pt x="112" y="388"/>
                  </a:lnTo>
                  <a:lnTo>
                    <a:pt x="99" y="406"/>
                  </a:lnTo>
                  <a:lnTo>
                    <a:pt x="97" y="409"/>
                  </a:lnTo>
                  <a:lnTo>
                    <a:pt x="85" y="427"/>
                  </a:lnTo>
                  <a:lnTo>
                    <a:pt x="75" y="446"/>
                  </a:lnTo>
                  <a:lnTo>
                    <a:pt x="68" y="464"/>
                  </a:lnTo>
                  <a:lnTo>
                    <a:pt x="60" y="476"/>
                  </a:lnTo>
                  <a:lnTo>
                    <a:pt x="58" y="479"/>
                  </a:lnTo>
                  <a:lnTo>
                    <a:pt x="48" y="496"/>
                  </a:lnTo>
                  <a:lnTo>
                    <a:pt x="38" y="515"/>
                  </a:lnTo>
                  <a:lnTo>
                    <a:pt x="29" y="534"/>
                  </a:lnTo>
                  <a:lnTo>
                    <a:pt x="13" y="573"/>
                  </a:lnTo>
                  <a:lnTo>
                    <a:pt x="6" y="592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79" name="Freeform 654"/>
            <p:cNvSpPr>
              <a:spLocks/>
            </p:cNvSpPr>
            <p:nvPr/>
          </p:nvSpPr>
          <p:spPr bwMode="auto">
            <a:xfrm>
              <a:off x="3203" y="3682"/>
              <a:ext cx="116" cy="66"/>
            </a:xfrm>
            <a:custGeom>
              <a:avLst/>
              <a:gdLst>
                <a:gd name="T0" fmla="*/ 0 w 74"/>
                <a:gd name="T1" fmla="*/ 62 h 67"/>
                <a:gd name="T2" fmla="*/ 701 w 74"/>
                <a:gd name="T3" fmla="*/ 40 h 67"/>
                <a:gd name="T4" fmla="*/ 116 w 74"/>
                <a:gd name="T5" fmla="*/ 0 h 67"/>
                <a:gd name="T6" fmla="*/ 0 w 74"/>
                <a:gd name="T7" fmla="*/ 62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0" name="Freeform 657"/>
            <p:cNvSpPr>
              <a:spLocks/>
            </p:cNvSpPr>
            <p:nvPr/>
          </p:nvSpPr>
          <p:spPr bwMode="auto">
            <a:xfrm>
              <a:off x="3171" y="3549"/>
              <a:ext cx="161" cy="118"/>
            </a:xfrm>
            <a:custGeom>
              <a:avLst/>
              <a:gdLst>
                <a:gd name="T0" fmla="*/ 799 w 104"/>
                <a:gd name="T1" fmla="*/ 106 h 121"/>
                <a:gd name="T2" fmla="*/ 923 w 104"/>
                <a:gd name="T3" fmla="*/ 96 h 121"/>
                <a:gd name="T4" fmla="*/ 127 w 104"/>
                <a:gd name="T5" fmla="*/ 0 h 121"/>
                <a:gd name="T6" fmla="*/ 0 w 104"/>
                <a:gd name="T7" fmla="*/ 11 h 121"/>
                <a:gd name="T8" fmla="*/ 799 w 104"/>
                <a:gd name="T9" fmla="*/ 10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1"/>
                <a:gd name="T17" fmla="*/ 104 w 10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1">
                  <a:moveTo>
                    <a:pt x="90" y="121"/>
                  </a:moveTo>
                  <a:lnTo>
                    <a:pt x="104" y="11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90" y="1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1" name="Freeform 658"/>
            <p:cNvSpPr>
              <a:spLocks/>
            </p:cNvSpPr>
            <p:nvPr/>
          </p:nvSpPr>
          <p:spPr bwMode="auto">
            <a:xfrm>
              <a:off x="3116" y="3502"/>
              <a:ext cx="109" cy="74"/>
            </a:xfrm>
            <a:custGeom>
              <a:avLst/>
              <a:gdLst>
                <a:gd name="T0" fmla="*/ 643 w 70"/>
                <a:gd name="T1" fmla="*/ 32 h 75"/>
                <a:gd name="T2" fmla="*/ 0 w 70"/>
                <a:gd name="T3" fmla="*/ 0 h 75"/>
                <a:gd name="T4" fmla="*/ 148 w 70"/>
                <a:gd name="T5" fmla="*/ 70 h 75"/>
                <a:gd name="T6" fmla="*/ 643 w 70"/>
                <a:gd name="T7" fmla="*/ 3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70" y="32"/>
                  </a:moveTo>
                  <a:lnTo>
                    <a:pt x="0" y="0"/>
                  </a:lnTo>
                  <a:lnTo>
                    <a:pt x="16" y="75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2" name="Freeform 662"/>
            <p:cNvSpPr>
              <a:spLocks/>
            </p:cNvSpPr>
            <p:nvPr/>
          </p:nvSpPr>
          <p:spPr bwMode="auto">
            <a:xfrm>
              <a:off x="3474" y="3549"/>
              <a:ext cx="159" cy="118"/>
            </a:xfrm>
            <a:custGeom>
              <a:avLst/>
              <a:gdLst>
                <a:gd name="T0" fmla="*/ 0 w 103"/>
                <a:gd name="T1" fmla="*/ 96 h 121"/>
                <a:gd name="T2" fmla="*/ 123 w 103"/>
                <a:gd name="T3" fmla="*/ 106 h 121"/>
                <a:gd name="T4" fmla="*/ 902 w 103"/>
                <a:gd name="T5" fmla="*/ 11 h 121"/>
                <a:gd name="T6" fmla="*/ 776 w 103"/>
                <a:gd name="T7" fmla="*/ 0 h 121"/>
                <a:gd name="T8" fmla="*/ 0 w 103"/>
                <a:gd name="T9" fmla="*/ 9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1"/>
                <a:gd name="T17" fmla="*/ 103 w 10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1">
                  <a:moveTo>
                    <a:pt x="0" y="110"/>
                  </a:moveTo>
                  <a:lnTo>
                    <a:pt x="14" y="121"/>
                  </a:lnTo>
                  <a:lnTo>
                    <a:pt x="103" y="11"/>
                  </a:lnTo>
                  <a:lnTo>
                    <a:pt x="8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3" name="Freeform 663"/>
            <p:cNvSpPr>
              <a:spLocks/>
            </p:cNvSpPr>
            <p:nvPr/>
          </p:nvSpPr>
          <p:spPr bwMode="auto">
            <a:xfrm>
              <a:off x="3581" y="3502"/>
              <a:ext cx="107" cy="74"/>
            </a:xfrm>
            <a:custGeom>
              <a:avLst/>
              <a:gdLst>
                <a:gd name="T0" fmla="*/ 454 w 70"/>
                <a:gd name="T1" fmla="*/ 70 h 75"/>
                <a:gd name="T2" fmla="*/ 587 w 70"/>
                <a:gd name="T3" fmla="*/ 0 h 75"/>
                <a:gd name="T4" fmla="*/ 0 w 70"/>
                <a:gd name="T5" fmla="*/ 32 h 75"/>
                <a:gd name="T6" fmla="*/ 454 w 70"/>
                <a:gd name="T7" fmla="*/ 7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54" y="75"/>
                  </a:moveTo>
                  <a:lnTo>
                    <a:pt x="70" y="0"/>
                  </a:lnTo>
                  <a:lnTo>
                    <a:pt x="0" y="32"/>
                  </a:lnTo>
                  <a:lnTo>
                    <a:pt x="54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4" name="Freeform 667"/>
            <p:cNvSpPr>
              <a:spLocks/>
            </p:cNvSpPr>
            <p:nvPr/>
          </p:nvSpPr>
          <p:spPr bwMode="auto">
            <a:xfrm>
              <a:off x="3474" y="3790"/>
              <a:ext cx="129" cy="115"/>
            </a:xfrm>
            <a:custGeom>
              <a:avLst/>
              <a:gdLst>
                <a:gd name="T0" fmla="*/ 127 w 84"/>
                <a:gd name="T1" fmla="*/ 0 h 116"/>
                <a:gd name="T2" fmla="*/ 0 w 84"/>
                <a:gd name="T3" fmla="*/ 10 h 116"/>
                <a:gd name="T4" fmla="*/ 590 w 84"/>
                <a:gd name="T5" fmla="*/ 111 h 116"/>
                <a:gd name="T6" fmla="*/ 717 w 84"/>
                <a:gd name="T7" fmla="*/ 101 h 116"/>
                <a:gd name="T8" fmla="*/ 127 w 8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15" y="0"/>
                  </a:moveTo>
                  <a:lnTo>
                    <a:pt x="0" y="10"/>
                  </a:lnTo>
                  <a:lnTo>
                    <a:pt x="69" y="116"/>
                  </a:lnTo>
                  <a:lnTo>
                    <a:pt x="84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5" name="Freeform 668"/>
            <p:cNvSpPr>
              <a:spLocks/>
            </p:cNvSpPr>
            <p:nvPr/>
          </p:nvSpPr>
          <p:spPr bwMode="auto">
            <a:xfrm>
              <a:off x="3544" y="3881"/>
              <a:ext cx="104" cy="75"/>
            </a:xfrm>
            <a:custGeom>
              <a:avLst/>
              <a:gdLst>
                <a:gd name="T0" fmla="*/ 0 w 67"/>
                <a:gd name="T1" fmla="*/ 32 h 77"/>
                <a:gd name="T2" fmla="*/ 602 w 67"/>
                <a:gd name="T3" fmla="*/ 67 h 77"/>
                <a:gd name="T4" fmla="*/ 523 w 67"/>
                <a:gd name="T5" fmla="*/ 0 h 77"/>
                <a:gd name="T6" fmla="*/ 0 w 67"/>
                <a:gd name="T7" fmla="*/ 32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77"/>
                <a:gd name="T14" fmla="*/ 67 w 6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77">
                  <a:moveTo>
                    <a:pt x="0" y="37"/>
                  </a:moveTo>
                  <a:lnTo>
                    <a:pt x="67" y="7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6" name="Freeform 672"/>
            <p:cNvSpPr>
              <a:spLocks/>
            </p:cNvSpPr>
            <p:nvPr/>
          </p:nvSpPr>
          <p:spPr bwMode="auto">
            <a:xfrm>
              <a:off x="3252" y="3790"/>
              <a:ext cx="120" cy="92"/>
            </a:xfrm>
            <a:custGeom>
              <a:avLst/>
              <a:gdLst>
                <a:gd name="T0" fmla="*/ 674 w 78"/>
                <a:gd name="T1" fmla="*/ 11 h 93"/>
                <a:gd name="T2" fmla="*/ 549 w 78"/>
                <a:gd name="T3" fmla="*/ 0 h 93"/>
                <a:gd name="T4" fmla="*/ 0 w 78"/>
                <a:gd name="T5" fmla="*/ 77 h 93"/>
                <a:gd name="T6" fmla="*/ 123 w 78"/>
                <a:gd name="T7" fmla="*/ 88 h 93"/>
                <a:gd name="T8" fmla="*/ 674 w 78"/>
                <a:gd name="T9" fmla="*/ 1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3"/>
                <a:gd name="T17" fmla="*/ 78 w 7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3">
                  <a:moveTo>
                    <a:pt x="78" y="11"/>
                  </a:moveTo>
                  <a:lnTo>
                    <a:pt x="64" y="0"/>
                  </a:lnTo>
                  <a:lnTo>
                    <a:pt x="0" y="82"/>
                  </a:lnTo>
                  <a:lnTo>
                    <a:pt x="14" y="93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7" name="Freeform 673"/>
            <p:cNvSpPr>
              <a:spLocks/>
            </p:cNvSpPr>
            <p:nvPr/>
          </p:nvSpPr>
          <p:spPr bwMode="auto">
            <a:xfrm>
              <a:off x="3200" y="3855"/>
              <a:ext cx="107" cy="74"/>
            </a:xfrm>
            <a:custGeom>
              <a:avLst/>
              <a:gdLst>
                <a:gd name="T0" fmla="*/ 127 w 69"/>
                <a:gd name="T1" fmla="*/ 0 h 75"/>
                <a:gd name="T2" fmla="*/ 0 w 69"/>
                <a:gd name="T3" fmla="*/ 70 h 75"/>
                <a:gd name="T4" fmla="*/ 619 w 69"/>
                <a:gd name="T5" fmla="*/ 37 h 75"/>
                <a:gd name="T6" fmla="*/ 127 w 6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5"/>
                <a:gd name="T14" fmla="*/ 69 w 6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5">
                  <a:moveTo>
                    <a:pt x="14" y="0"/>
                  </a:moveTo>
                  <a:lnTo>
                    <a:pt x="0" y="75"/>
                  </a:lnTo>
                  <a:lnTo>
                    <a:pt x="69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8" name="Freeform 678"/>
            <p:cNvSpPr>
              <a:spLocks/>
            </p:cNvSpPr>
            <p:nvPr/>
          </p:nvSpPr>
          <p:spPr bwMode="auto">
            <a:xfrm>
              <a:off x="1297" y="4056"/>
              <a:ext cx="1389" cy="176"/>
            </a:xfrm>
            <a:custGeom>
              <a:avLst/>
              <a:gdLst>
                <a:gd name="T0" fmla="*/ 8022 w 896"/>
                <a:gd name="T1" fmla="*/ 158 h 178"/>
                <a:gd name="T2" fmla="*/ 7612 w 896"/>
                <a:gd name="T3" fmla="*/ 103 h 178"/>
                <a:gd name="T4" fmla="*/ 7260 w 896"/>
                <a:gd name="T5" fmla="*/ 65 h 178"/>
                <a:gd name="T6" fmla="*/ 7109 w 896"/>
                <a:gd name="T7" fmla="*/ 54 h 178"/>
                <a:gd name="T8" fmla="*/ 7055 w 896"/>
                <a:gd name="T9" fmla="*/ 49 h 178"/>
                <a:gd name="T10" fmla="*/ 6993 w 896"/>
                <a:gd name="T11" fmla="*/ 44 h 178"/>
                <a:gd name="T12" fmla="*/ 6905 w 896"/>
                <a:gd name="T13" fmla="*/ 40 h 178"/>
                <a:gd name="T14" fmla="*/ 6520 w 896"/>
                <a:gd name="T15" fmla="*/ 24 h 178"/>
                <a:gd name="T16" fmla="*/ 5909 w 896"/>
                <a:gd name="T17" fmla="*/ 7 h 178"/>
                <a:gd name="T18" fmla="*/ 5565 w 896"/>
                <a:gd name="T19" fmla="*/ 0 h 178"/>
                <a:gd name="T20" fmla="*/ 5145 w 896"/>
                <a:gd name="T21" fmla="*/ 1 h 178"/>
                <a:gd name="T22" fmla="*/ 4347 w 896"/>
                <a:gd name="T23" fmla="*/ 3 h 178"/>
                <a:gd name="T24" fmla="*/ 3203 w 896"/>
                <a:gd name="T25" fmla="*/ 9 h 178"/>
                <a:gd name="T26" fmla="*/ 2423 w 896"/>
                <a:gd name="T27" fmla="*/ 17 h 178"/>
                <a:gd name="T28" fmla="*/ 2290 w 896"/>
                <a:gd name="T29" fmla="*/ 21 h 178"/>
                <a:gd name="T30" fmla="*/ 2079 w 896"/>
                <a:gd name="T31" fmla="*/ 27 h 178"/>
                <a:gd name="T32" fmla="*/ 1970 w 896"/>
                <a:gd name="T33" fmla="*/ 32 h 178"/>
                <a:gd name="T34" fmla="*/ 1761 w 896"/>
                <a:gd name="T35" fmla="*/ 42 h 178"/>
                <a:gd name="T36" fmla="*/ 1563 w 896"/>
                <a:gd name="T37" fmla="*/ 44 h 178"/>
                <a:gd name="T38" fmla="*/ 1530 w 896"/>
                <a:gd name="T39" fmla="*/ 45 h 178"/>
                <a:gd name="T40" fmla="*/ 1420 w 896"/>
                <a:gd name="T41" fmla="*/ 52 h 178"/>
                <a:gd name="T42" fmla="*/ 1174 w 896"/>
                <a:gd name="T43" fmla="*/ 64 h 178"/>
                <a:gd name="T44" fmla="*/ 1040 w 896"/>
                <a:gd name="T45" fmla="*/ 71 h 178"/>
                <a:gd name="T46" fmla="*/ 808 w 896"/>
                <a:gd name="T47" fmla="*/ 87 h 178"/>
                <a:gd name="T48" fmla="*/ 555 w 896"/>
                <a:gd name="T49" fmla="*/ 102 h 178"/>
                <a:gd name="T50" fmla="*/ 526 w 896"/>
                <a:gd name="T51" fmla="*/ 104 h 178"/>
                <a:gd name="T52" fmla="*/ 411 w 896"/>
                <a:gd name="T53" fmla="*/ 116 h 178"/>
                <a:gd name="T54" fmla="*/ 109 w 896"/>
                <a:gd name="T55" fmla="*/ 138 h 178"/>
                <a:gd name="T56" fmla="*/ 0 w 896"/>
                <a:gd name="T57" fmla="*/ 146 h 178"/>
                <a:gd name="T58" fmla="*/ 127 w 896"/>
                <a:gd name="T59" fmla="*/ 159 h 178"/>
                <a:gd name="T60" fmla="*/ 223 w 896"/>
                <a:gd name="T61" fmla="*/ 151 h 178"/>
                <a:gd name="T62" fmla="*/ 526 w 896"/>
                <a:gd name="T63" fmla="*/ 128 h 178"/>
                <a:gd name="T64" fmla="*/ 637 w 896"/>
                <a:gd name="T65" fmla="*/ 118 h 178"/>
                <a:gd name="T66" fmla="*/ 868 w 896"/>
                <a:gd name="T67" fmla="*/ 104 h 178"/>
                <a:gd name="T68" fmla="*/ 1110 w 896"/>
                <a:gd name="T69" fmla="*/ 87 h 178"/>
                <a:gd name="T70" fmla="*/ 1237 w 896"/>
                <a:gd name="T71" fmla="*/ 81 h 178"/>
                <a:gd name="T72" fmla="*/ 1482 w 896"/>
                <a:gd name="T73" fmla="*/ 69 h 178"/>
                <a:gd name="T74" fmla="*/ 1612 w 896"/>
                <a:gd name="T75" fmla="*/ 60 h 178"/>
                <a:gd name="T76" fmla="*/ 1826 w 896"/>
                <a:gd name="T77" fmla="*/ 54 h 178"/>
                <a:gd name="T78" fmla="*/ 2039 w 896"/>
                <a:gd name="T79" fmla="*/ 44 h 178"/>
                <a:gd name="T80" fmla="*/ 2141 w 896"/>
                <a:gd name="T81" fmla="*/ 44 h 178"/>
                <a:gd name="T82" fmla="*/ 2355 w 896"/>
                <a:gd name="T83" fmla="*/ 38 h 178"/>
                <a:gd name="T84" fmla="*/ 2437 w 896"/>
                <a:gd name="T85" fmla="*/ 35 h 178"/>
                <a:gd name="T86" fmla="*/ 3203 w 896"/>
                <a:gd name="T87" fmla="*/ 27 h 178"/>
                <a:gd name="T88" fmla="*/ 4347 w 896"/>
                <a:gd name="T89" fmla="*/ 21 h 178"/>
                <a:gd name="T90" fmla="*/ 5145 w 896"/>
                <a:gd name="T91" fmla="*/ 19 h 178"/>
                <a:gd name="T92" fmla="*/ 5844 w 896"/>
                <a:gd name="T93" fmla="*/ 23 h 178"/>
                <a:gd name="T94" fmla="*/ 6150 w 896"/>
                <a:gd name="T95" fmla="*/ 32 h 178"/>
                <a:gd name="T96" fmla="*/ 6770 w 896"/>
                <a:gd name="T97" fmla="*/ 48 h 178"/>
                <a:gd name="T98" fmla="*/ 6878 w 896"/>
                <a:gd name="T99" fmla="*/ 56 h 178"/>
                <a:gd name="T100" fmla="*/ 6967 w 896"/>
                <a:gd name="T101" fmla="*/ 64 h 178"/>
                <a:gd name="T102" fmla="*/ 7019 w 896"/>
                <a:gd name="T103" fmla="*/ 69 h 178"/>
                <a:gd name="T104" fmla="*/ 7145 w 896"/>
                <a:gd name="T105" fmla="*/ 78 h 178"/>
                <a:gd name="T106" fmla="*/ 7495 w 896"/>
                <a:gd name="T107" fmla="*/ 116 h 178"/>
                <a:gd name="T108" fmla="*/ 7889 w 896"/>
                <a:gd name="T109" fmla="*/ 16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6"/>
                <a:gd name="T166" fmla="*/ 0 h 178"/>
                <a:gd name="T167" fmla="*/ 896 w 8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6" h="178">
                  <a:moveTo>
                    <a:pt x="881" y="178"/>
                  </a:moveTo>
                  <a:lnTo>
                    <a:pt x="896" y="168"/>
                  </a:lnTo>
                  <a:lnTo>
                    <a:pt x="873" y="137"/>
                  </a:lnTo>
                  <a:lnTo>
                    <a:pt x="850" y="108"/>
                  </a:lnTo>
                  <a:lnTo>
                    <a:pt x="825" y="82"/>
                  </a:lnTo>
                  <a:lnTo>
                    <a:pt x="811" y="70"/>
                  </a:lnTo>
                  <a:lnTo>
                    <a:pt x="808" y="68"/>
                  </a:lnTo>
                  <a:lnTo>
                    <a:pt x="794" y="59"/>
                  </a:lnTo>
                  <a:lnTo>
                    <a:pt x="788" y="54"/>
                  </a:lnTo>
                  <a:lnTo>
                    <a:pt x="781" y="48"/>
                  </a:lnTo>
                  <a:lnTo>
                    <a:pt x="774" y="42"/>
                  </a:lnTo>
                  <a:lnTo>
                    <a:pt x="771" y="40"/>
                  </a:lnTo>
                  <a:lnTo>
                    <a:pt x="762" y="36"/>
                  </a:lnTo>
                  <a:lnTo>
                    <a:pt x="728" y="24"/>
                  </a:lnTo>
                  <a:lnTo>
                    <a:pt x="694" y="15"/>
                  </a:lnTo>
                  <a:lnTo>
                    <a:pt x="660" y="7"/>
                  </a:lnTo>
                  <a:lnTo>
                    <a:pt x="656" y="6"/>
                  </a:lnTo>
                  <a:lnTo>
                    <a:pt x="622" y="0"/>
                  </a:lnTo>
                  <a:lnTo>
                    <a:pt x="621" y="0"/>
                  </a:lnTo>
                  <a:lnTo>
                    <a:pt x="575" y="1"/>
                  </a:lnTo>
                  <a:lnTo>
                    <a:pt x="530" y="2"/>
                  </a:lnTo>
                  <a:lnTo>
                    <a:pt x="486" y="3"/>
                  </a:lnTo>
                  <a:lnTo>
                    <a:pt x="443" y="4"/>
                  </a:lnTo>
                  <a:lnTo>
                    <a:pt x="358" y="9"/>
                  </a:lnTo>
                  <a:lnTo>
                    <a:pt x="315" y="13"/>
                  </a:lnTo>
                  <a:lnTo>
                    <a:pt x="270" y="17"/>
                  </a:lnTo>
                  <a:lnTo>
                    <a:pt x="269" y="18"/>
                  </a:lnTo>
                  <a:lnTo>
                    <a:pt x="256" y="21"/>
                  </a:lnTo>
                  <a:lnTo>
                    <a:pt x="244" y="24"/>
                  </a:lnTo>
                  <a:lnTo>
                    <a:pt x="232" y="27"/>
                  </a:lnTo>
                  <a:lnTo>
                    <a:pt x="220" y="32"/>
                  </a:lnTo>
                  <a:lnTo>
                    <a:pt x="209" y="37"/>
                  </a:lnTo>
                  <a:lnTo>
                    <a:pt x="197" y="42"/>
                  </a:lnTo>
                  <a:lnTo>
                    <a:pt x="185" y="46"/>
                  </a:lnTo>
                  <a:lnTo>
                    <a:pt x="174" y="49"/>
                  </a:lnTo>
                  <a:lnTo>
                    <a:pt x="173" y="49"/>
                  </a:lnTo>
                  <a:lnTo>
                    <a:pt x="171" y="50"/>
                  </a:lnTo>
                  <a:lnTo>
                    <a:pt x="159" y="57"/>
                  </a:lnTo>
                  <a:lnTo>
                    <a:pt x="145" y="63"/>
                  </a:lnTo>
                  <a:lnTo>
                    <a:pt x="131" y="69"/>
                  </a:lnTo>
                  <a:lnTo>
                    <a:pt x="116" y="76"/>
                  </a:lnTo>
                  <a:lnTo>
                    <a:pt x="103" y="84"/>
                  </a:lnTo>
                  <a:lnTo>
                    <a:pt x="90" y="92"/>
                  </a:lnTo>
                  <a:lnTo>
                    <a:pt x="76" y="100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3" y="114"/>
                  </a:lnTo>
                  <a:lnTo>
                    <a:pt x="46" y="121"/>
                  </a:lnTo>
                  <a:lnTo>
                    <a:pt x="29" y="135"/>
                  </a:lnTo>
                  <a:lnTo>
                    <a:pt x="12" y="148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9" y="172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25" y="161"/>
                  </a:lnTo>
                  <a:lnTo>
                    <a:pt x="42" y="148"/>
                  </a:lnTo>
                  <a:lnTo>
                    <a:pt x="59" y="134"/>
                  </a:lnTo>
                  <a:lnTo>
                    <a:pt x="66" y="127"/>
                  </a:lnTo>
                  <a:lnTo>
                    <a:pt x="71" y="123"/>
                  </a:lnTo>
                  <a:lnTo>
                    <a:pt x="83" y="117"/>
                  </a:lnTo>
                  <a:lnTo>
                    <a:pt x="97" y="109"/>
                  </a:lnTo>
                  <a:lnTo>
                    <a:pt x="110" y="101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2" y="80"/>
                  </a:lnTo>
                  <a:lnTo>
                    <a:pt x="166" y="74"/>
                  </a:lnTo>
                  <a:lnTo>
                    <a:pt x="169" y="72"/>
                  </a:lnTo>
                  <a:lnTo>
                    <a:pt x="180" y="65"/>
                  </a:lnTo>
                  <a:lnTo>
                    <a:pt x="192" y="63"/>
                  </a:lnTo>
                  <a:lnTo>
                    <a:pt x="204" y="59"/>
                  </a:lnTo>
                  <a:lnTo>
                    <a:pt x="216" y="54"/>
                  </a:lnTo>
                  <a:lnTo>
                    <a:pt x="228" y="48"/>
                  </a:lnTo>
                  <a:lnTo>
                    <a:pt x="229" y="48"/>
                  </a:lnTo>
                  <a:lnTo>
                    <a:pt x="239" y="44"/>
                  </a:lnTo>
                  <a:lnTo>
                    <a:pt x="251" y="41"/>
                  </a:lnTo>
                  <a:lnTo>
                    <a:pt x="263" y="38"/>
                  </a:lnTo>
                  <a:lnTo>
                    <a:pt x="272" y="35"/>
                  </a:lnTo>
                  <a:lnTo>
                    <a:pt x="315" y="31"/>
                  </a:lnTo>
                  <a:lnTo>
                    <a:pt x="358" y="27"/>
                  </a:lnTo>
                  <a:lnTo>
                    <a:pt x="443" y="22"/>
                  </a:lnTo>
                  <a:lnTo>
                    <a:pt x="486" y="21"/>
                  </a:lnTo>
                  <a:lnTo>
                    <a:pt x="530" y="20"/>
                  </a:lnTo>
                  <a:lnTo>
                    <a:pt x="575" y="19"/>
                  </a:lnTo>
                  <a:lnTo>
                    <a:pt x="620" y="18"/>
                  </a:lnTo>
                  <a:lnTo>
                    <a:pt x="653" y="23"/>
                  </a:lnTo>
                  <a:lnTo>
                    <a:pt x="653" y="24"/>
                  </a:lnTo>
                  <a:lnTo>
                    <a:pt x="687" y="32"/>
                  </a:lnTo>
                  <a:lnTo>
                    <a:pt x="721" y="41"/>
                  </a:lnTo>
                  <a:lnTo>
                    <a:pt x="756" y="53"/>
                  </a:lnTo>
                  <a:lnTo>
                    <a:pt x="762" y="56"/>
                  </a:lnTo>
                  <a:lnTo>
                    <a:pt x="768" y="61"/>
                  </a:lnTo>
                  <a:lnTo>
                    <a:pt x="775" y="67"/>
                  </a:lnTo>
                  <a:lnTo>
                    <a:pt x="778" y="69"/>
                  </a:lnTo>
                  <a:lnTo>
                    <a:pt x="784" y="74"/>
                  </a:lnTo>
                  <a:lnTo>
                    <a:pt x="798" y="83"/>
                  </a:lnTo>
                  <a:lnTo>
                    <a:pt x="812" y="95"/>
                  </a:lnTo>
                  <a:lnTo>
                    <a:pt x="837" y="121"/>
                  </a:lnTo>
                  <a:lnTo>
                    <a:pt x="860" y="150"/>
                  </a:lnTo>
                  <a:lnTo>
                    <a:pt x="881" y="17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9" name="Freeform 680"/>
            <p:cNvSpPr>
              <a:spLocks/>
            </p:cNvSpPr>
            <p:nvPr/>
          </p:nvSpPr>
          <p:spPr bwMode="auto">
            <a:xfrm>
              <a:off x="1289" y="3973"/>
              <a:ext cx="1390" cy="273"/>
            </a:xfrm>
            <a:custGeom>
              <a:avLst/>
              <a:gdLst>
                <a:gd name="T0" fmla="*/ 313 w 896"/>
                <a:gd name="T1" fmla="*/ 211 h 279"/>
                <a:gd name="T2" fmla="*/ 523 w 896"/>
                <a:gd name="T3" fmla="*/ 177 h 279"/>
                <a:gd name="T4" fmla="*/ 703 w 896"/>
                <a:gd name="T5" fmla="*/ 156 h 279"/>
                <a:gd name="T6" fmla="*/ 769 w 896"/>
                <a:gd name="T7" fmla="*/ 145 h 279"/>
                <a:gd name="T8" fmla="*/ 943 w 896"/>
                <a:gd name="T9" fmla="*/ 130 h 279"/>
                <a:gd name="T10" fmla="*/ 1061 w 896"/>
                <a:gd name="T11" fmla="*/ 116 h 279"/>
                <a:gd name="T12" fmla="*/ 1177 w 896"/>
                <a:gd name="T13" fmla="*/ 104 h 279"/>
                <a:gd name="T14" fmla="*/ 2083 w 896"/>
                <a:gd name="T15" fmla="*/ 39 h 279"/>
                <a:gd name="T16" fmla="*/ 2310 w 896"/>
                <a:gd name="T17" fmla="*/ 24 h 279"/>
                <a:gd name="T18" fmla="*/ 2459 w 896"/>
                <a:gd name="T19" fmla="*/ 23 h 279"/>
                <a:gd name="T20" fmla="*/ 2614 w 896"/>
                <a:gd name="T21" fmla="*/ 22 h 279"/>
                <a:gd name="T22" fmla="*/ 2676 w 896"/>
                <a:gd name="T23" fmla="*/ 21 h 279"/>
                <a:gd name="T24" fmla="*/ 3081 w 896"/>
                <a:gd name="T25" fmla="*/ 19 h 279"/>
                <a:gd name="T26" fmla="*/ 4383 w 896"/>
                <a:gd name="T27" fmla="*/ 25 h 279"/>
                <a:gd name="T28" fmla="*/ 5313 w 896"/>
                <a:gd name="T29" fmla="*/ 43 h 279"/>
                <a:gd name="T30" fmla="*/ 5855 w 896"/>
                <a:gd name="T31" fmla="*/ 62 h 279"/>
                <a:gd name="T32" fmla="*/ 6514 w 896"/>
                <a:gd name="T33" fmla="*/ 97 h 279"/>
                <a:gd name="T34" fmla="*/ 6702 w 896"/>
                <a:gd name="T35" fmla="*/ 108 h 279"/>
                <a:gd name="T36" fmla="*/ 6976 w 896"/>
                <a:gd name="T37" fmla="*/ 134 h 279"/>
                <a:gd name="T38" fmla="*/ 7302 w 896"/>
                <a:gd name="T39" fmla="*/ 169 h 279"/>
                <a:gd name="T40" fmla="*/ 7639 w 896"/>
                <a:gd name="T41" fmla="*/ 206 h 279"/>
                <a:gd name="T42" fmla="*/ 7699 w 896"/>
                <a:gd name="T43" fmla="*/ 215 h 279"/>
                <a:gd name="T44" fmla="*/ 7870 w 896"/>
                <a:gd name="T45" fmla="*/ 231 h 279"/>
                <a:gd name="T46" fmla="*/ 8033 w 896"/>
                <a:gd name="T47" fmla="*/ 225 h 279"/>
                <a:gd name="T48" fmla="*/ 7861 w 896"/>
                <a:gd name="T49" fmla="*/ 209 h 279"/>
                <a:gd name="T50" fmla="*/ 7819 w 896"/>
                <a:gd name="T51" fmla="*/ 203 h 279"/>
                <a:gd name="T52" fmla="*/ 7625 w 896"/>
                <a:gd name="T53" fmla="*/ 179 h 279"/>
                <a:gd name="T54" fmla="*/ 7315 w 896"/>
                <a:gd name="T55" fmla="*/ 147 h 279"/>
                <a:gd name="T56" fmla="*/ 6976 w 896"/>
                <a:gd name="T57" fmla="*/ 110 h 279"/>
                <a:gd name="T58" fmla="*/ 6679 w 896"/>
                <a:gd name="T59" fmla="*/ 87 h 279"/>
                <a:gd name="T60" fmla="*/ 6578 w 896"/>
                <a:gd name="T61" fmla="*/ 80 h 279"/>
                <a:gd name="T62" fmla="*/ 5918 w 896"/>
                <a:gd name="T63" fmla="*/ 45 h 279"/>
                <a:gd name="T64" fmla="*/ 5378 w 896"/>
                <a:gd name="T65" fmla="*/ 27 h 279"/>
                <a:gd name="T66" fmla="*/ 4924 w 896"/>
                <a:gd name="T67" fmla="*/ 18 h 279"/>
                <a:gd name="T68" fmla="*/ 3622 w 896"/>
                <a:gd name="T69" fmla="*/ 4 h 279"/>
                <a:gd name="T70" fmla="*/ 2785 w 896"/>
                <a:gd name="T71" fmla="*/ 0 h 279"/>
                <a:gd name="T72" fmla="*/ 2614 w 896"/>
                <a:gd name="T73" fmla="*/ 4 h 279"/>
                <a:gd name="T74" fmla="*/ 2554 w 896"/>
                <a:gd name="T75" fmla="*/ 5 h 279"/>
                <a:gd name="T76" fmla="*/ 2459 w 896"/>
                <a:gd name="T77" fmla="*/ 7 h 279"/>
                <a:gd name="T78" fmla="*/ 2270 w 896"/>
                <a:gd name="T79" fmla="*/ 12 h 279"/>
                <a:gd name="T80" fmla="*/ 2017 w 896"/>
                <a:gd name="T81" fmla="*/ 23 h 279"/>
                <a:gd name="T82" fmla="*/ 1274 w 896"/>
                <a:gd name="T83" fmla="*/ 70 h 279"/>
                <a:gd name="T84" fmla="*/ 996 w 896"/>
                <a:gd name="T85" fmla="*/ 99 h 279"/>
                <a:gd name="T86" fmla="*/ 833 w 896"/>
                <a:gd name="T87" fmla="*/ 117 h 279"/>
                <a:gd name="T88" fmla="*/ 672 w 896"/>
                <a:gd name="T89" fmla="*/ 130 h 279"/>
                <a:gd name="T90" fmla="*/ 568 w 896"/>
                <a:gd name="T91" fmla="*/ 149 h 279"/>
                <a:gd name="T92" fmla="*/ 475 w 896"/>
                <a:gd name="T93" fmla="*/ 157 h 279"/>
                <a:gd name="T94" fmla="*/ 292 w 896"/>
                <a:gd name="T95" fmla="*/ 184 h 279"/>
                <a:gd name="T96" fmla="*/ 0 w 896"/>
                <a:gd name="T97" fmla="*/ 245 h 2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6"/>
                <a:gd name="T148" fmla="*/ 0 h 279"/>
                <a:gd name="T149" fmla="*/ 896 w 896"/>
                <a:gd name="T150" fmla="*/ 279 h 2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6" h="279">
                  <a:moveTo>
                    <a:pt x="0" y="274"/>
                  </a:moveTo>
                  <a:lnTo>
                    <a:pt x="17" y="279"/>
                  </a:lnTo>
                  <a:lnTo>
                    <a:pt x="24" y="258"/>
                  </a:lnTo>
                  <a:lnTo>
                    <a:pt x="35" y="236"/>
                  </a:lnTo>
                  <a:lnTo>
                    <a:pt x="46" y="214"/>
                  </a:lnTo>
                  <a:lnTo>
                    <a:pt x="51" y="207"/>
                  </a:lnTo>
                  <a:lnTo>
                    <a:pt x="58" y="198"/>
                  </a:lnTo>
                  <a:lnTo>
                    <a:pt x="58" y="197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8" y="175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6" y="160"/>
                  </a:lnTo>
                  <a:lnTo>
                    <a:pt x="88" y="158"/>
                  </a:lnTo>
                  <a:lnTo>
                    <a:pt x="96" y="151"/>
                  </a:lnTo>
                  <a:lnTo>
                    <a:pt x="105" y="145"/>
                  </a:lnTo>
                  <a:lnTo>
                    <a:pt x="106" y="145"/>
                  </a:lnTo>
                  <a:lnTo>
                    <a:pt x="112" y="138"/>
                  </a:lnTo>
                  <a:lnTo>
                    <a:pt x="118" y="132"/>
                  </a:lnTo>
                  <a:lnTo>
                    <a:pt x="118" y="131"/>
                  </a:lnTo>
                  <a:lnTo>
                    <a:pt x="124" y="122"/>
                  </a:lnTo>
                  <a:lnTo>
                    <a:pt x="128" y="118"/>
                  </a:lnTo>
                  <a:lnTo>
                    <a:pt x="131" y="114"/>
                  </a:lnTo>
                  <a:lnTo>
                    <a:pt x="155" y="93"/>
                  </a:lnTo>
                  <a:lnTo>
                    <a:pt x="180" y="75"/>
                  </a:lnTo>
                  <a:lnTo>
                    <a:pt x="205" y="60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48" y="34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69" y="26"/>
                  </a:lnTo>
                  <a:lnTo>
                    <a:pt x="274" y="25"/>
                  </a:lnTo>
                  <a:lnTo>
                    <a:pt x="280" y="24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91" y="22"/>
                  </a:lnTo>
                  <a:lnTo>
                    <a:pt x="294" y="22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8" y="21"/>
                  </a:lnTo>
                  <a:lnTo>
                    <a:pt x="305" y="20"/>
                  </a:lnTo>
                  <a:lnTo>
                    <a:pt x="309" y="19"/>
                  </a:lnTo>
                  <a:lnTo>
                    <a:pt x="310" y="18"/>
                  </a:lnTo>
                  <a:lnTo>
                    <a:pt x="343" y="19"/>
                  </a:lnTo>
                  <a:lnTo>
                    <a:pt x="374" y="21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17" y="33"/>
                  </a:lnTo>
                  <a:lnTo>
                    <a:pt x="546" y="36"/>
                  </a:lnTo>
                  <a:lnTo>
                    <a:pt x="567" y="43"/>
                  </a:lnTo>
                  <a:lnTo>
                    <a:pt x="591" y="48"/>
                  </a:lnTo>
                  <a:lnTo>
                    <a:pt x="607" y="55"/>
                  </a:lnTo>
                  <a:lnTo>
                    <a:pt x="621" y="59"/>
                  </a:lnTo>
                  <a:lnTo>
                    <a:pt x="636" y="62"/>
                  </a:lnTo>
                  <a:lnTo>
                    <a:pt x="652" y="67"/>
                  </a:lnTo>
                  <a:lnTo>
                    <a:pt x="671" y="76"/>
                  </a:lnTo>
                  <a:lnTo>
                    <a:pt x="688" y="87"/>
                  </a:lnTo>
                  <a:lnTo>
                    <a:pt x="706" y="98"/>
                  </a:lnTo>
                  <a:lnTo>
                    <a:pt x="725" y="107"/>
                  </a:lnTo>
                  <a:lnTo>
                    <a:pt x="733" y="112"/>
                  </a:lnTo>
                  <a:lnTo>
                    <a:pt x="736" y="114"/>
                  </a:lnTo>
                  <a:lnTo>
                    <a:pt x="746" y="120"/>
                  </a:lnTo>
                  <a:lnTo>
                    <a:pt x="755" y="127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77" y="149"/>
                  </a:lnTo>
                  <a:lnTo>
                    <a:pt x="789" y="162"/>
                  </a:lnTo>
                  <a:lnTo>
                    <a:pt x="801" y="176"/>
                  </a:lnTo>
                  <a:lnTo>
                    <a:pt x="813" y="189"/>
                  </a:lnTo>
                  <a:lnTo>
                    <a:pt x="825" y="201"/>
                  </a:lnTo>
                  <a:lnTo>
                    <a:pt x="835" y="212"/>
                  </a:lnTo>
                  <a:lnTo>
                    <a:pt x="845" y="224"/>
                  </a:lnTo>
                  <a:lnTo>
                    <a:pt x="850" y="231"/>
                  </a:lnTo>
                  <a:lnTo>
                    <a:pt x="855" y="237"/>
                  </a:lnTo>
                  <a:lnTo>
                    <a:pt x="857" y="240"/>
                  </a:lnTo>
                  <a:lnTo>
                    <a:pt x="859" y="243"/>
                  </a:lnTo>
                  <a:lnTo>
                    <a:pt x="862" y="247"/>
                  </a:lnTo>
                  <a:lnTo>
                    <a:pt x="869" y="252"/>
                  </a:lnTo>
                  <a:lnTo>
                    <a:pt x="876" y="257"/>
                  </a:lnTo>
                  <a:lnTo>
                    <a:pt x="879" y="260"/>
                  </a:lnTo>
                  <a:lnTo>
                    <a:pt x="880" y="263"/>
                  </a:lnTo>
                  <a:lnTo>
                    <a:pt x="896" y="254"/>
                  </a:lnTo>
                  <a:lnTo>
                    <a:pt x="894" y="250"/>
                  </a:lnTo>
                  <a:lnTo>
                    <a:pt x="892" y="247"/>
                  </a:lnTo>
                  <a:lnTo>
                    <a:pt x="889" y="244"/>
                  </a:lnTo>
                  <a:lnTo>
                    <a:pt x="882" y="239"/>
                  </a:lnTo>
                  <a:lnTo>
                    <a:pt x="875" y="234"/>
                  </a:lnTo>
                  <a:lnTo>
                    <a:pt x="872" y="230"/>
                  </a:lnTo>
                  <a:lnTo>
                    <a:pt x="870" y="228"/>
                  </a:lnTo>
                  <a:lnTo>
                    <a:pt x="870" y="227"/>
                  </a:lnTo>
                  <a:lnTo>
                    <a:pt x="865" y="221"/>
                  </a:lnTo>
                  <a:lnTo>
                    <a:pt x="863" y="218"/>
                  </a:lnTo>
                  <a:lnTo>
                    <a:pt x="858" y="211"/>
                  </a:lnTo>
                  <a:lnTo>
                    <a:pt x="848" y="199"/>
                  </a:lnTo>
                  <a:lnTo>
                    <a:pt x="838" y="188"/>
                  </a:lnTo>
                  <a:lnTo>
                    <a:pt x="826" y="176"/>
                  </a:lnTo>
                  <a:lnTo>
                    <a:pt x="814" y="163"/>
                  </a:lnTo>
                  <a:lnTo>
                    <a:pt x="802" y="149"/>
                  </a:lnTo>
                  <a:lnTo>
                    <a:pt x="790" y="136"/>
                  </a:lnTo>
                  <a:lnTo>
                    <a:pt x="778" y="123"/>
                  </a:lnTo>
                  <a:lnTo>
                    <a:pt x="777" y="123"/>
                  </a:lnTo>
                  <a:lnTo>
                    <a:pt x="768" y="114"/>
                  </a:lnTo>
                  <a:lnTo>
                    <a:pt x="757" y="106"/>
                  </a:lnTo>
                  <a:lnTo>
                    <a:pt x="754" y="104"/>
                  </a:lnTo>
                  <a:lnTo>
                    <a:pt x="743" y="97"/>
                  </a:lnTo>
                  <a:lnTo>
                    <a:pt x="733" y="91"/>
                  </a:lnTo>
                  <a:lnTo>
                    <a:pt x="732" y="90"/>
                  </a:lnTo>
                  <a:lnTo>
                    <a:pt x="713" y="81"/>
                  </a:lnTo>
                  <a:lnTo>
                    <a:pt x="695" y="70"/>
                  </a:lnTo>
                  <a:lnTo>
                    <a:pt x="678" y="59"/>
                  </a:lnTo>
                  <a:lnTo>
                    <a:pt x="659" y="50"/>
                  </a:lnTo>
                  <a:lnTo>
                    <a:pt x="643" y="45"/>
                  </a:lnTo>
                  <a:lnTo>
                    <a:pt x="628" y="42"/>
                  </a:lnTo>
                  <a:lnTo>
                    <a:pt x="614" y="38"/>
                  </a:lnTo>
                  <a:lnTo>
                    <a:pt x="599" y="32"/>
                  </a:lnTo>
                  <a:lnTo>
                    <a:pt x="597" y="32"/>
                  </a:lnTo>
                  <a:lnTo>
                    <a:pt x="574" y="26"/>
                  </a:lnTo>
                  <a:lnTo>
                    <a:pt x="550" y="19"/>
                  </a:lnTo>
                  <a:lnTo>
                    <a:pt x="548" y="18"/>
                  </a:lnTo>
                  <a:lnTo>
                    <a:pt x="517" y="15"/>
                  </a:lnTo>
                  <a:lnTo>
                    <a:pt x="488" y="12"/>
                  </a:lnTo>
                  <a:lnTo>
                    <a:pt x="431" y="6"/>
                  </a:lnTo>
                  <a:lnTo>
                    <a:pt x="403" y="4"/>
                  </a:lnTo>
                  <a:lnTo>
                    <a:pt x="374" y="3"/>
                  </a:lnTo>
                  <a:lnTo>
                    <a:pt x="343" y="1"/>
                  </a:lnTo>
                  <a:lnTo>
                    <a:pt x="310" y="0"/>
                  </a:lnTo>
                  <a:lnTo>
                    <a:pt x="308" y="1"/>
                  </a:lnTo>
                  <a:lnTo>
                    <a:pt x="302" y="2"/>
                  </a:lnTo>
                  <a:lnTo>
                    <a:pt x="298" y="3"/>
                  </a:lnTo>
                  <a:lnTo>
                    <a:pt x="291" y="4"/>
                  </a:lnTo>
                  <a:lnTo>
                    <a:pt x="287" y="5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80" y="6"/>
                  </a:lnTo>
                  <a:lnTo>
                    <a:pt x="274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62" y="9"/>
                  </a:lnTo>
                  <a:lnTo>
                    <a:pt x="253" y="12"/>
                  </a:lnTo>
                  <a:lnTo>
                    <a:pt x="250" y="12"/>
                  </a:lnTo>
                  <a:lnTo>
                    <a:pt x="241" y="17"/>
                  </a:lnTo>
                  <a:lnTo>
                    <a:pt x="224" y="28"/>
                  </a:lnTo>
                  <a:lnTo>
                    <a:pt x="198" y="43"/>
                  </a:lnTo>
                  <a:lnTo>
                    <a:pt x="171" y="60"/>
                  </a:lnTo>
                  <a:lnTo>
                    <a:pt x="168" y="62"/>
                  </a:lnTo>
                  <a:lnTo>
                    <a:pt x="142" y="80"/>
                  </a:lnTo>
                  <a:lnTo>
                    <a:pt x="120" y="100"/>
                  </a:lnTo>
                  <a:lnTo>
                    <a:pt x="115" y="105"/>
                  </a:lnTo>
                  <a:lnTo>
                    <a:pt x="111" y="109"/>
                  </a:lnTo>
                  <a:lnTo>
                    <a:pt x="104" y="119"/>
                  </a:lnTo>
                  <a:lnTo>
                    <a:pt x="99" y="125"/>
                  </a:lnTo>
                  <a:lnTo>
                    <a:pt x="93" y="132"/>
                  </a:lnTo>
                  <a:lnTo>
                    <a:pt x="83" y="138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9" y="153"/>
                  </a:lnTo>
                  <a:lnTo>
                    <a:pt x="66" y="159"/>
                  </a:lnTo>
                  <a:lnTo>
                    <a:pt x="63" y="165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53" y="176"/>
                  </a:lnTo>
                  <a:lnTo>
                    <a:pt x="45" y="186"/>
                  </a:lnTo>
                  <a:lnTo>
                    <a:pt x="38" y="194"/>
                  </a:lnTo>
                  <a:lnTo>
                    <a:pt x="32" y="204"/>
                  </a:lnTo>
                  <a:lnTo>
                    <a:pt x="30" y="207"/>
                  </a:lnTo>
                  <a:lnTo>
                    <a:pt x="18" y="229"/>
                  </a:lnTo>
                  <a:lnTo>
                    <a:pt x="7" y="251"/>
                  </a:lnTo>
                  <a:lnTo>
                    <a:pt x="0" y="27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190" name="Group 688"/>
            <p:cNvGrpSpPr>
              <a:grpSpLocks/>
            </p:cNvGrpSpPr>
            <p:nvPr/>
          </p:nvGrpSpPr>
          <p:grpSpPr bwMode="auto">
            <a:xfrm>
              <a:off x="1948" y="4631"/>
              <a:ext cx="989" cy="429"/>
              <a:chOff x="1691" y="5160"/>
              <a:chExt cx="899" cy="458"/>
            </a:xfrm>
          </p:grpSpPr>
          <p:sp>
            <p:nvSpPr>
              <p:cNvPr id="51882" name="Rectangle 682"/>
              <p:cNvSpPr>
                <a:spLocks noChangeArrowheads="1"/>
              </p:cNvSpPr>
              <p:nvPr/>
            </p:nvSpPr>
            <p:spPr bwMode="auto">
              <a:xfrm>
                <a:off x="1691" y="5160"/>
                <a:ext cx="6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r>
                  <a:rPr lang="ja-JP" altLang="en-US" sz="17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rPr>
                  <a:t>“</a:t>
                </a: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51883" name="Rectangle 683"/>
              <p:cNvSpPr>
                <a:spLocks noChangeArrowheads="1"/>
              </p:cNvSpPr>
              <p:nvPr/>
            </p:nvSpPr>
            <p:spPr bwMode="auto">
              <a:xfrm>
                <a:off x="1774" y="5160"/>
                <a:ext cx="8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1700" b="1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ecylfpaF[f</a:t>
                </a: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  <p:sp>
            <p:nvSpPr>
              <p:cNvPr id="51884" name="Rectangle 684"/>
              <p:cNvSpPr>
                <a:spLocks noChangeArrowheads="1"/>
              </p:cNvSpPr>
              <p:nvPr/>
            </p:nvSpPr>
            <p:spPr bwMode="auto">
              <a:xfrm>
                <a:off x="1925" y="5299"/>
                <a:ext cx="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885" name="Rectangle 685"/>
              <p:cNvSpPr>
                <a:spLocks noChangeArrowheads="1"/>
              </p:cNvSpPr>
              <p:nvPr/>
            </p:nvSpPr>
            <p:spPr bwMode="auto">
              <a:xfrm>
                <a:off x="1894" y="5444"/>
                <a:ext cx="61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1700" b="1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paAtkqf</a:t>
                </a: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</p:grpSp>
        <p:sp>
          <p:nvSpPr>
            <p:cNvPr id="80191" name="Oval 588"/>
            <p:cNvSpPr>
              <a:spLocks noChangeArrowheads="1"/>
            </p:cNvSpPr>
            <p:nvPr/>
          </p:nvSpPr>
          <p:spPr bwMode="auto">
            <a:xfrm>
              <a:off x="3249" y="4702"/>
              <a:ext cx="92" cy="56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2" name="Oval 593"/>
            <p:cNvSpPr>
              <a:spLocks noChangeArrowheads="1"/>
            </p:cNvSpPr>
            <p:nvPr/>
          </p:nvSpPr>
          <p:spPr bwMode="auto">
            <a:xfrm>
              <a:off x="2695" y="4186"/>
              <a:ext cx="91" cy="57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3" name="Oval 597"/>
            <p:cNvSpPr>
              <a:spLocks noChangeArrowheads="1"/>
            </p:cNvSpPr>
            <p:nvPr/>
          </p:nvSpPr>
          <p:spPr bwMode="auto">
            <a:xfrm>
              <a:off x="2484" y="3818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4" name="Oval 617"/>
            <p:cNvSpPr>
              <a:spLocks noChangeArrowheads="1"/>
            </p:cNvSpPr>
            <p:nvPr/>
          </p:nvSpPr>
          <p:spPr bwMode="auto">
            <a:xfrm>
              <a:off x="1190" y="4723"/>
              <a:ext cx="92" cy="59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5" name="Oval 621"/>
            <p:cNvSpPr>
              <a:spLocks noChangeArrowheads="1"/>
            </p:cNvSpPr>
            <p:nvPr/>
          </p:nvSpPr>
          <p:spPr bwMode="auto">
            <a:xfrm>
              <a:off x="1238" y="4973"/>
              <a:ext cx="91" cy="57"/>
            </a:xfrm>
            <a:prstGeom prst="ellipse">
              <a:avLst/>
            </a:prstGeom>
            <a:solidFill>
              <a:srgbClr val="FAF200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6" name="Oval 604"/>
            <p:cNvSpPr>
              <a:spLocks noChangeArrowheads="1"/>
            </p:cNvSpPr>
            <p:nvPr/>
          </p:nvSpPr>
          <p:spPr bwMode="auto">
            <a:xfrm>
              <a:off x="1174" y="4085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7" name="Oval 609"/>
            <p:cNvSpPr>
              <a:spLocks noChangeArrowheads="1"/>
            </p:cNvSpPr>
            <p:nvPr/>
          </p:nvSpPr>
          <p:spPr bwMode="auto">
            <a:xfrm>
              <a:off x="1229" y="4256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0198" name="Oval 614"/>
            <p:cNvSpPr>
              <a:spLocks noChangeArrowheads="1"/>
            </p:cNvSpPr>
            <p:nvPr/>
          </p:nvSpPr>
          <p:spPr bwMode="auto">
            <a:xfrm>
              <a:off x="1520" y="4244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51827" name="Rectangle 627"/>
            <p:cNvSpPr>
              <a:spLocks noChangeArrowheads="1"/>
            </p:cNvSpPr>
            <p:nvPr/>
          </p:nvSpPr>
          <p:spPr bwMode="auto">
            <a:xfrm>
              <a:off x="679" y="4602"/>
              <a:ext cx="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'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819" name="Rectangle 619"/>
            <p:cNvSpPr>
              <a:spLocks noChangeArrowheads="1"/>
            </p:cNvSpPr>
            <p:nvPr/>
          </p:nvSpPr>
          <p:spPr bwMode="auto">
            <a:xfrm>
              <a:off x="1305" y="4740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k.p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807" name="Rectangle 607"/>
            <p:cNvSpPr>
              <a:spLocks noChangeArrowheads="1"/>
            </p:cNvSpPr>
            <p:nvPr/>
          </p:nvSpPr>
          <p:spPr bwMode="auto">
            <a:xfrm>
              <a:off x="1287" y="4001"/>
              <a:ext cx="1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51811" name="Rectangle 611"/>
            <p:cNvSpPr>
              <a:spLocks noChangeArrowheads="1"/>
            </p:cNvSpPr>
            <p:nvPr/>
          </p:nvSpPr>
          <p:spPr bwMode="auto">
            <a:xfrm>
              <a:off x="1174" y="4252"/>
              <a:ext cx="1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'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31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1790700" y="684213"/>
            <a:ext cx="611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Evtakm kakit EkaAvyi[f KbipfpiDtlf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839788" y="8269288"/>
            <a:ext cx="5875337" cy="468312"/>
            <a:chOff x="529" y="5209"/>
            <a:chExt cx="3701" cy="295"/>
          </a:xfrm>
        </p:grpSpPr>
        <p:sp>
          <p:nvSpPr>
            <p:cNvPr id="82267" name="Text Box 5"/>
            <p:cNvSpPr txBox="1">
              <a:spLocks noChangeArrowheads="1"/>
            </p:cNvSpPr>
            <p:nvPr/>
          </p:nvSpPr>
          <p:spPr bwMode="auto">
            <a:xfrm>
              <a:off x="686" y="5209"/>
              <a:ext cx="3387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baseline="-25000">
                  <a:latin typeface="Times" charset="0"/>
                </a:rPr>
                <a:t>THIS PAGE, INCLUDING THE COPYRIGHT NOTICE, MAY BE REPRODUCED LOCALLY FOR STUDY AND TEACHING PURPOSES.</a:t>
              </a:r>
            </a:p>
          </p:txBody>
        </p:sp>
        <p:sp>
          <p:nvSpPr>
            <p:cNvPr id="82268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pic>
        <p:nvPicPr>
          <p:cNvPr id="819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27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28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29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 b="1">
              <a:latin typeface="Century Gothic" charset="0"/>
            </a:endParaRPr>
          </a:p>
        </p:txBody>
      </p:sp>
      <p:sp>
        <p:nvSpPr>
          <p:cNvPr id="81939" name="Rectangle 22"/>
          <p:cNvSpPr>
            <a:spLocks noChangeArrowheads="1"/>
          </p:cNvSpPr>
          <p:nvPr/>
        </p:nvSpPr>
        <p:spPr bwMode="auto">
          <a:xfrm>
            <a:off x="2489200" y="1246188"/>
            <a:ext cx="644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pAdpfp&lt;</a:t>
            </a:r>
            <a:endParaRPr lang="en-US" sz="1800" baseline="-25000">
              <a:solidFill>
                <a:srgbClr val="191DFF"/>
              </a:solidFill>
              <a:latin typeface="Arial" charset="0"/>
            </a:endParaRPr>
          </a:p>
        </p:txBody>
      </p:sp>
      <p:sp>
        <p:nvSpPr>
          <p:cNvPr id="81940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42" name="Rectangle 26"/>
          <p:cNvSpPr>
            <a:spLocks noChangeArrowheads="1"/>
          </p:cNvSpPr>
          <p:nvPr/>
        </p:nvSpPr>
        <p:spPr bwMode="auto">
          <a:xfrm>
            <a:off x="2408238" y="1465263"/>
            <a:ext cx="958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1mf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E32434"/>
                </a:solidFill>
              </a:rPr>
              <a:t>~]f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&amp; </a:t>
            </a:r>
            <a:r>
              <a:rPr lang="en-US" sz="1000" b="1">
                <a:solidFill>
                  <a:srgbClr val="E32434"/>
                </a:solidFill>
              </a:rPr>
              <a:t>ep]f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1943" name="Rectangle 27"/>
          <p:cNvSpPr>
            <a:spLocks noChangeArrowheads="1"/>
          </p:cNvSpPr>
          <p:nvPr/>
        </p:nvSpPr>
        <p:spPr bwMode="auto">
          <a:xfrm>
            <a:off x="2719388" y="1646238"/>
            <a:ext cx="6048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1mf pavmf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81944" name="Rectangle 28"/>
          <p:cNvSpPr>
            <a:spLocks noChangeArrowheads="1"/>
          </p:cNvSpPr>
          <p:nvPr/>
        </p:nvSpPr>
        <p:spPr bwMode="auto">
          <a:xfrm>
            <a:off x="2574925" y="1833563"/>
            <a:ext cx="7921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E32434"/>
                </a:solidFill>
              </a:rPr>
              <a:t>mf</a:t>
            </a:r>
            <a:r>
              <a:rPr lang="en-US" sz="12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200" b="1">
                <a:solidFill>
                  <a:srgbClr val="E32434"/>
                </a:solidFill>
              </a:rPr>
              <a:t>upEtcmf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81945" name="Rectangle 29"/>
          <p:cNvSpPr>
            <a:spLocks noChangeArrowheads="1"/>
          </p:cNvSpPr>
          <p:nvPr/>
        </p:nvSpPr>
        <p:spPr bwMode="auto">
          <a:xfrm>
            <a:off x="2586038" y="2024063"/>
            <a:ext cx="766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Century Gothic" charset="0"/>
              </a:rPr>
              <a:t>1</a:t>
            </a:r>
            <a:r>
              <a:rPr lang="en-US" sz="1200" b="1">
                <a:solidFill>
                  <a:srgbClr val="E32434"/>
                </a:solidFill>
              </a:rPr>
              <a:t>mf KDmfpmf</a:t>
            </a:r>
          </a:p>
        </p:txBody>
      </p:sp>
      <p:sp>
        <p:nvSpPr>
          <p:cNvPr id="81946" name="Rectangle 30"/>
          <p:cNvSpPr>
            <a:spLocks noChangeArrowheads="1"/>
          </p:cNvSpPr>
          <p:nvPr/>
        </p:nvSpPr>
        <p:spPr bwMode="auto">
          <a:xfrm>
            <a:off x="2582863" y="2212975"/>
            <a:ext cx="7318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1mf ekaAl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81947" name="Rectangle 31"/>
          <p:cNvSpPr>
            <a:spLocks noChangeArrowheads="1"/>
          </p:cNvSpPr>
          <p:nvPr/>
        </p:nvSpPr>
        <p:spPr bwMode="auto">
          <a:xfrm>
            <a:off x="2392363" y="2413000"/>
            <a:ext cx="1216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evqfqmf/va[vilf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81948" name="Rectangle 32"/>
          <p:cNvSpPr>
            <a:spLocks noChangeArrowheads="1"/>
          </p:cNvSpPr>
          <p:nvPr/>
        </p:nvSpPr>
        <p:spPr bwMode="auto">
          <a:xfrm>
            <a:off x="2735263" y="2598738"/>
            <a:ext cx="5603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EkadfAd</a:t>
            </a:r>
            <a:endParaRPr lang="en-US" sz="12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1949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50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51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52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3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4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5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6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7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58" name="Rectangle 42"/>
          <p:cNvSpPr>
            <a:spLocks noChangeArrowheads="1"/>
          </p:cNvSpPr>
          <p:nvPr/>
        </p:nvSpPr>
        <p:spPr bwMode="auto">
          <a:xfrm>
            <a:off x="2474913" y="4706938"/>
            <a:ext cx="6064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EyaEcpfp&lt;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81959" name="Rectangle 43"/>
          <p:cNvSpPr>
            <a:spLocks noChangeArrowheads="1"/>
          </p:cNvSpPr>
          <p:nvPr/>
        </p:nvSpPr>
        <p:spPr bwMode="auto">
          <a:xfrm>
            <a:off x="2544763" y="4994275"/>
            <a:ext cx="965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`FAmtft[mf</a:t>
            </a:r>
            <a:endParaRPr lang="en-US" sz="1000" baseline="-25000">
              <a:solidFill>
                <a:srgbClr val="E32434"/>
              </a:solidFill>
            </a:endParaRPr>
          </a:p>
        </p:txBody>
      </p:sp>
      <p:sp>
        <p:nvSpPr>
          <p:cNvPr id="81960" name="Rectangle 44"/>
          <p:cNvSpPr>
            <a:spLocks noChangeArrowheads="1"/>
          </p:cNvSpPr>
          <p:nvPr/>
        </p:nvSpPr>
        <p:spPr bwMode="auto">
          <a:xfrm>
            <a:off x="2789238" y="52482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430</a:t>
            </a:r>
            <a:endParaRPr lang="en-US" sz="10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1961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2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63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64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65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6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7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147483647 w 153"/>
              <a:gd name="T1" fmla="*/ 2147483647 h 57"/>
              <a:gd name="T2" fmla="*/ 0 w 153"/>
              <a:gd name="T3" fmla="*/ 2147483647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8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9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0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1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2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3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74" name="Rectangle 58"/>
          <p:cNvSpPr>
            <a:spLocks noChangeArrowheads="1"/>
          </p:cNvSpPr>
          <p:nvPr/>
        </p:nvSpPr>
        <p:spPr bwMode="auto">
          <a:xfrm>
            <a:off x="2559050" y="5730875"/>
            <a:ext cx="404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EmaEc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81975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76" name="Rectangle 60"/>
          <p:cNvSpPr>
            <a:spLocks noChangeArrowheads="1"/>
          </p:cNvSpPr>
          <p:nvPr/>
        </p:nvSpPr>
        <p:spPr bwMode="auto">
          <a:xfrm>
            <a:off x="2757488" y="6202363"/>
            <a:ext cx="341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cI[ayf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1977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78" name="Rectangle 62"/>
          <p:cNvSpPr>
            <a:spLocks noChangeArrowheads="1"/>
          </p:cNvSpPr>
          <p:nvPr/>
        </p:nvSpPr>
        <p:spPr bwMode="auto">
          <a:xfrm>
            <a:off x="2643188" y="6408738"/>
            <a:ext cx="515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M - C - 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1979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80" name="Rectangle 64"/>
          <p:cNvSpPr>
            <a:spLocks noChangeArrowheads="1"/>
          </p:cNvSpPr>
          <p:nvPr/>
        </p:nvSpPr>
        <p:spPr bwMode="auto">
          <a:xfrm>
            <a:off x="2420938" y="6572250"/>
            <a:ext cx="1006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600" b="1" baseline="-25000">
                <a:solidFill>
                  <a:srgbClr val="E32434"/>
                </a:solidFill>
              </a:rPr>
              <a:t>kaEdxf prf[iya</a:t>
            </a:r>
          </a:p>
        </p:txBody>
      </p:sp>
      <p:sp>
        <p:nvSpPr>
          <p:cNvPr id="81981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82" name="Rectangle 66"/>
          <p:cNvSpPr>
            <a:spLocks noChangeArrowheads="1"/>
          </p:cNvSpPr>
          <p:nvPr/>
        </p:nvSpPr>
        <p:spPr bwMode="auto">
          <a:xfrm>
            <a:off x="2889250" y="683895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40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1983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84" name="Rectangle 68"/>
          <p:cNvSpPr>
            <a:spLocks noChangeArrowheads="1"/>
          </p:cNvSpPr>
          <p:nvPr/>
        </p:nvSpPr>
        <p:spPr bwMode="auto">
          <a:xfrm>
            <a:off x="2573338" y="7043738"/>
            <a:ext cx="579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5 </a:t>
            </a:r>
            <a:r>
              <a:rPr lang="en-US" sz="1000" b="1">
                <a:solidFill>
                  <a:srgbClr val="E32434"/>
                </a:solidFill>
              </a:rPr>
              <a:t>upEtcmf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1985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6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87" name="Rectangle 71"/>
          <p:cNvSpPr>
            <a:spLocks noChangeArrowheads="1"/>
          </p:cNvSpPr>
          <p:nvPr/>
        </p:nvSpPr>
        <p:spPr bwMode="auto">
          <a:xfrm>
            <a:off x="2527300" y="5986463"/>
            <a:ext cx="979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yatftirakmmf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1988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89" name="Rectangle 73"/>
          <p:cNvSpPr>
            <a:spLocks noChangeArrowheads="1"/>
          </p:cNvSpPr>
          <p:nvPr/>
        </p:nvSpPr>
        <p:spPr bwMode="auto">
          <a:xfrm>
            <a:off x="5159375" y="5881688"/>
            <a:ext cx="473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`Amti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81990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91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92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1993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4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5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6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7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8" name="Rectangle 82"/>
          <p:cNvSpPr>
            <a:spLocks noChangeArrowheads="1"/>
          </p:cNvSpPr>
          <p:nvPr/>
        </p:nvSpPr>
        <p:spPr bwMode="auto">
          <a:xfrm>
            <a:off x="5076825" y="6096000"/>
            <a:ext cx="9191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kiErkfkiy `elkfsf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81999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00" name="Rectangle 84"/>
          <p:cNvSpPr>
            <a:spLocks noChangeArrowheads="1"/>
          </p:cNvSpPr>
          <p:nvPr/>
        </p:nvSpPr>
        <p:spPr bwMode="auto">
          <a:xfrm>
            <a:off x="5056188" y="6288088"/>
            <a:ext cx="668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Eram Mabkqf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82001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2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3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4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5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6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7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8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9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0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1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2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3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4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5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6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7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8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9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0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1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2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47483647 h 86"/>
              <a:gd name="T2" fmla="*/ 0 w 29"/>
              <a:gd name="T3" fmla="*/ 0 h 86"/>
              <a:gd name="T4" fmla="*/ 2147483647 w 29"/>
              <a:gd name="T5" fmla="*/ 0 h 86"/>
              <a:gd name="T6" fmla="*/ 2147483647 w 29"/>
              <a:gd name="T7" fmla="*/ 0 h 86"/>
              <a:gd name="T8" fmla="*/ 2147483647 w 29"/>
              <a:gd name="T9" fmla="*/ 2147483647 h 86"/>
              <a:gd name="T10" fmla="*/ 2147483647 w 29"/>
              <a:gd name="T11" fmla="*/ 2147483647 h 86"/>
              <a:gd name="T12" fmla="*/ 0 w 29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4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5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6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9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0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1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2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3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4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5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6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7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8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9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0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1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2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3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4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5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46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47" name="Rectangle 131"/>
          <p:cNvSpPr>
            <a:spLocks noChangeArrowheads="1"/>
          </p:cNvSpPr>
          <p:nvPr/>
        </p:nvSpPr>
        <p:spPr bwMode="auto">
          <a:xfrm>
            <a:off x="4994275" y="475773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48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9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0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1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2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3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4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5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56" name="Rectangle 140"/>
          <p:cNvSpPr>
            <a:spLocks noChangeArrowheads="1"/>
          </p:cNvSpPr>
          <p:nvPr/>
        </p:nvSpPr>
        <p:spPr bwMode="auto">
          <a:xfrm>
            <a:off x="4992688" y="4556125"/>
            <a:ext cx="938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`FAmtft[mf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82057" name="Rectangle 141"/>
          <p:cNvSpPr>
            <a:spLocks noChangeArrowheads="1"/>
          </p:cNvSpPr>
          <p:nvPr/>
        </p:nvSpPr>
        <p:spPr bwMode="auto">
          <a:xfrm>
            <a:off x="5272088" y="4799013"/>
            <a:ext cx="728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70 </a:t>
            </a:r>
            <a:r>
              <a:rPr lang="en-US" sz="1000" b="1">
                <a:solidFill>
                  <a:srgbClr val="E32434"/>
                </a:solidFill>
              </a:rPr>
              <a:t>vRdgfkqf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2058" name="Rectangle 142"/>
          <p:cNvSpPr>
            <a:spLocks noChangeArrowheads="1"/>
          </p:cNvSpPr>
          <p:nvPr/>
        </p:nvSpPr>
        <p:spPr bwMode="auto">
          <a:xfrm>
            <a:off x="5318125" y="5018088"/>
            <a:ext cx="633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3 </a:t>
            </a:r>
            <a:r>
              <a:rPr lang="en-US" sz="1000" b="1">
                <a:solidFill>
                  <a:srgbClr val="E32434"/>
                </a:solidFill>
              </a:rPr>
              <a:t>pirya]mf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2059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060" name="Rectangle 144"/>
          <p:cNvSpPr>
            <a:spLocks noChangeArrowheads="1"/>
          </p:cNvSpPr>
          <p:nvPr/>
        </p:nvSpPr>
        <p:spPr bwMode="auto">
          <a:xfrm>
            <a:off x="5062538" y="5248275"/>
            <a:ext cx="987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100 </a:t>
            </a:r>
            <a:r>
              <a:rPr lang="en-US" sz="800" b="1">
                <a:solidFill>
                  <a:srgbClr val="E32434"/>
                </a:solidFill>
              </a:rPr>
              <a:t>vRdgfkqf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/50,000</a:t>
            </a:r>
            <a:endParaRPr lang="en-US" sz="8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061" name="Rectangle 145"/>
          <p:cNvSpPr>
            <a:spLocks noChangeArrowheads="1"/>
          </p:cNvSpPr>
          <p:nvPr/>
        </p:nvSpPr>
        <p:spPr bwMode="auto">
          <a:xfrm>
            <a:off x="5278438" y="5429250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Z - E - N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062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3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4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5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6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7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8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9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0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1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2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3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4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5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6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7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8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9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0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1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2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3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4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5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6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7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8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9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0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1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2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3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4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5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6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7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8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9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0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1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2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3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4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5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6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7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8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9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0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1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2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3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4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15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16" name="Rectangle 202"/>
          <p:cNvSpPr>
            <a:spLocks noChangeArrowheads="1"/>
          </p:cNvSpPr>
          <p:nvPr/>
        </p:nvSpPr>
        <p:spPr bwMode="auto">
          <a:xfrm>
            <a:off x="2351088" y="759301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17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8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9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0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1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2" name="Rectangle 208"/>
          <p:cNvSpPr>
            <a:spLocks noChangeArrowheads="1"/>
          </p:cNvSpPr>
          <p:nvPr/>
        </p:nvSpPr>
        <p:spPr bwMode="auto">
          <a:xfrm>
            <a:off x="2476500" y="7345363"/>
            <a:ext cx="855663" cy="20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23" name="Rectangle 209"/>
          <p:cNvSpPr>
            <a:spLocks noChangeArrowheads="1"/>
          </p:cNvSpPr>
          <p:nvPr/>
        </p:nvSpPr>
        <p:spPr bwMode="auto">
          <a:xfrm>
            <a:off x="2495550" y="7350125"/>
            <a:ext cx="941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800" b="1" baseline="-25000">
                <a:solidFill>
                  <a:srgbClr val="191DFF"/>
                </a:solidFill>
              </a:rPr>
              <a:t>EyaCva</a:t>
            </a:r>
          </a:p>
        </p:txBody>
      </p:sp>
      <p:sp>
        <p:nvSpPr>
          <p:cNvPr id="82124" name="Rectangle 210"/>
          <p:cNvSpPr>
            <a:spLocks noChangeArrowheads="1"/>
          </p:cNvSpPr>
          <p:nvPr/>
        </p:nvSpPr>
        <p:spPr bwMode="auto">
          <a:xfrm>
            <a:off x="2522538" y="7600950"/>
            <a:ext cx="1106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600" b="1" baseline="-25000">
                <a:solidFill>
                  <a:srgbClr val="E32434"/>
                </a:solidFill>
              </a:rPr>
              <a:t>'aiEka / ~yf</a:t>
            </a:r>
          </a:p>
        </p:txBody>
      </p:sp>
      <p:sp>
        <p:nvSpPr>
          <p:cNvPr id="82125" name="Rectangle 211"/>
          <p:cNvSpPr>
            <a:spLocks noChangeArrowheads="1"/>
          </p:cNvSpPr>
          <p:nvPr/>
        </p:nvSpPr>
        <p:spPr bwMode="auto">
          <a:xfrm>
            <a:off x="2400300" y="7829550"/>
            <a:ext cx="12906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400" b="1" baseline="-25000">
                <a:solidFill>
                  <a:srgbClr val="E32434"/>
                </a:solidFill>
              </a:rPr>
              <a:t>Etcmf pKkfkpfpdfd[</a:t>
            </a:r>
          </a:p>
        </p:txBody>
      </p:sp>
      <p:sp>
        <p:nvSpPr>
          <p:cNvPr id="82126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27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8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29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30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4017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31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2" name="Freeform 218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2147483647 w 162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3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4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5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6" name="Rectangle 222"/>
          <p:cNvSpPr>
            <a:spLocks noChangeArrowheads="1"/>
          </p:cNvSpPr>
          <p:nvPr/>
        </p:nvSpPr>
        <p:spPr bwMode="auto">
          <a:xfrm>
            <a:off x="5422900" y="7091363"/>
            <a:ext cx="368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 i="1">
                <a:solidFill>
                  <a:srgbClr val="E32434"/>
                </a:solidFill>
              </a:rPr>
              <a:t>ciLAv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37" name="Rectangle 223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38" name="Rectangle 224"/>
          <p:cNvSpPr>
            <a:spLocks noChangeArrowheads="1"/>
          </p:cNvSpPr>
          <p:nvPr/>
        </p:nvSpPr>
        <p:spPr bwMode="auto">
          <a:xfrm>
            <a:off x="5343525" y="7273925"/>
            <a:ext cx="476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 i="1">
                <a:solidFill>
                  <a:srgbClr val="E32434"/>
                </a:solidFill>
              </a:rPr>
              <a:t>tiRcfcAp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39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0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1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2" name="Line 228"/>
          <p:cNvSpPr>
            <a:spLocks noChangeShapeType="1"/>
          </p:cNvSpPr>
          <p:nvPr/>
        </p:nvSpPr>
        <p:spPr bwMode="auto">
          <a:xfrm>
            <a:off x="5068888" y="820261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3" name="Rectangle 229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44" name="Rectangle 230"/>
          <p:cNvSpPr>
            <a:spLocks noChangeArrowheads="1"/>
          </p:cNvSpPr>
          <p:nvPr/>
        </p:nvSpPr>
        <p:spPr bwMode="auto">
          <a:xfrm>
            <a:off x="5357813" y="7437438"/>
            <a:ext cx="425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upEtcmf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45" name="Rectangle 231"/>
          <p:cNvSpPr>
            <a:spLocks noChangeArrowheads="1"/>
          </p:cNvSpPr>
          <p:nvPr/>
        </p:nvSpPr>
        <p:spPr bwMode="auto">
          <a:xfrm>
            <a:off x="5259388" y="7599363"/>
            <a:ext cx="7524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`pfEpasftftlaf</a:t>
            </a:r>
          </a:p>
          <a:p>
            <a:pPr algn="l" eaLnBrk="0" hangingPunct="0"/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82146" name="Rectangle 232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47" name="Rectangle 233"/>
          <p:cNvSpPr>
            <a:spLocks noChangeArrowheads="1"/>
          </p:cNvSpPr>
          <p:nvPr/>
        </p:nvSpPr>
        <p:spPr bwMode="auto">
          <a:xfrm>
            <a:off x="5337175" y="7781925"/>
            <a:ext cx="485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niRpgfkqf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82148" name="Rectangle 234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49" name="Rectangle 235"/>
          <p:cNvSpPr>
            <a:spLocks noChangeArrowheads="1"/>
          </p:cNvSpPr>
          <p:nvPr/>
        </p:nvSpPr>
        <p:spPr bwMode="auto">
          <a:xfrm>
            <a:off x="5235575" y="7954963"/>
            <a:ext cx="8588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evliipfpDtfti[</a:t>
            </a:r>
          </a:p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 CviExcmf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82150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51" name="Rectangle 237"/>
          <p:cNvSpPr>
            <a:spLocks noChangeArrowheads="1"/>
          </p:cNvSpPr>
          <p:nvPr/>
        </p:nvSpPr>
        <p:spPr bwMode="auto">
          <a:xfrm>
            <a:off x="5095875" y="1250950"/>
            <a:ext cx="688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`rci[fAm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82152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53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54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55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6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7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8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9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0" name="Rectangle 246"/>
          <p:cNvSpPr>
            <a:spLocks noChangeArrowheads="1"/>
          </p:cNvSpPr>
          <p:nvPr/>
        </p:nvSpPr>
        <p:spPr bwMode="auto">
          <a:xfrm>
            <a:off x="5354638" y="1504950"/>
            <a:ext cx="684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niyatiptikqf</a:t>
            </a:r>
            <a:endParaRPr lang="en-US" sz="1400" b="1" baseline="-25000">
              <a:solidFill>
                <a:srgbClr val="E32434"/>
              </a:solidFill>
            </a:endParaRPr>
          </a:p>
        </p:txBody>
      </p:sp>
      <p:sp>
        <p:nvSpPr>
          <p:cNvPr id="82161" name="Rectangle 247"/>
          <p:cNvSpPr>
            <a:spLocks noChangeArrowheads="1"/>
          </p:cNvSpPr>
          <p:nvPr/>
        </p:nvSpPr>
        <p:spPr bwMode="auto">
          <a:xfrm>
            <a:off x="5456238" y="1728788"/>
            <a:ext cx="2524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Arial" charset="0"/>
              </a:rPr>
              <a:t>350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62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3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64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65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2147483647 w 16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6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7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8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9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0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1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2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3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74" name="Rectangle 260"/>
          <p:cNvSpPr>
            <a:spLocks noChangeArrowheads="1"/>
          </p:cNvSpPr>
          <p:nvPr/>
        </p:nvSpPr>
        <p:spPr bwMode="auto">
          <a:xfrm>
            <a:off x="5097463" y="2097088"/>
            <a:ext cx="730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rajpf ptvi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82175" name="Rectangle 261"/>
          <p:cNvSpPr>
            <a:spLocks noChangeArrowheads="1"/>
          </p:cNvSpPr>
          <p:nvPr/>
        </p:nvSpPr>
        <p:spPr bwMode="auto">
          <a:xfrm>
            <a:off x="5157788" y="2555875"/>
            <a:ext cx="896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••• </a:t>
            </a:r>
            <a:r>
              <a:rPr lang="en-US" sz="1000" b="1">
                <a:solidFill>
                  <a:srgbClr val="E32434"/>
                </a:solidFill>
              </a:rPr>
              <a:t>pirinft[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••• 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76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77" name="Rectangle 263"/>
          <p:cNvSpPr>
            <a:spLocks noChangeArrowheads="1"/>
          </p:cNvSpPr>
          <p:nvPr/>
        </p:nvSpPr>
        <p:spPr bwMode="auto">
          <a:xfrm>
            <a:off x="5170488" y="2990850"/>
            <a:ext cx="923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;sfrEvlf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   </a:t>
            </a:r>
            <a:r>
              <a:rPr lang="en-US" sz="1000" b="1">
                <a:solidFill>
                  <a:srgbClr val="E32434"/>
                </a:solidFill>
              </a:rPr>
              <a:t>y&lt;&gt;ta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2178" name="Rectangle 264"/>
          <p:cNvSpPr>
            <a:spLocks noChangeArrowheads="1"/>
          </p:cNvSpPr>
          <p:nvPr/>
        </p:nvSpPr>
        <p:spPr bwMode="auto">
          <a:xfrm>
            <a:off x="5299075" y="3187700"/>
            <a:ext cx="55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10          2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79" name="Rectangle 265"/>
          <p:cNvSpPr>
            <a:spLocks noChangeArrowheads="1"/>
          </p:cNvSpPr>
          <p:nvPr/>
        </p:nvSpPr>
        <p:spPr bwMode="auto">
          <a:xfrm>
            <a:off x="5195888" y="3613150"/>
            <a:ext cx="771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20-J      20-R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80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81" name="Rectangle 267"/>
          <p:cNvSpPr>
            <a:spLocks noChangeArrowheads="1"/>
          </p:cNvSpPr>
          <p:nvPr/>
        </p:nvSpPr>
        <p:spPr bwMode="auto">
          <a:xfrm>
            <a:off x="5200650" y="3827463"/>
            <a:ext cx="733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200        350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182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83" name="Rectangle 269"/>
          <p:cNvSpPr>
            <a:spLocks noChangeArrowheads="1"/>
          </p:cNvSpPr>
          <p:nvPr/>
        </p:nvSpPr>
        <p:spPr bwMode="auto">
          <a:xfrm>
            <a:off x="5127625" y="4044950"/>
            <a:ext cx="1011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`ciaiya</a:t>
            </a:r>
            <a:r>
              <a:rPr lang="en-US" sz="900" b="1">
                <a:solidFill>
                  <a:srgbClr val="E32434"/>
                </a:solidFill>
                <a:latin typeface="Arial" charset="0"/>
              </a:rPr>
              <a:t>    </a:t>
            </a:r>
            <a:r>
              <a:rPr lang="en-US" sz="900" b="1">
                <a:solidFill>
                  <a:srgbClr val="E32434"/>
                </a:solidFill>
              </a:rPr>
              <a:t>papiEla[f</a:t>
            </a:r>
            <a:endParaRPr lang="en-US" sz="900" b="1" baseline="-25000">
              <a:solidFill>
                <a:srgbClr val="E32434"/>
              </a:solidFill>
            </a:endParaRPr>
          </a:p>
        </p:txBody>
      </p:sp>
      <p:sp>
        <p:nvSpPr>
          <p:cNvPr id="82184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5" name="Rectangle 272"/>
          <p:cNvSpPr>
            <a:spLocks noChangeArrowheads="1"/>
          </p:cNvSpPr>
          <p:nvPr/>
        </p:nvSpPr>
        <p:spPr bwMode="auto">
          <a:xfrm>
            <a:off x="5165725" y="2767013"/>
            <a:ext cx="784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vdkfK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  </a:t>
            </a:r>
            <a:r>
              <a:rPr lang="en-US" sz="1000" b="1">
                <a:solidFill>
                  <a:srgbClr val="E32434"/>
                </a:solidFill>
              </a:rPr>
              <a:t>etbfK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2186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7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88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9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0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1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92" name="Rectangle 279"/>
          <p:cNvSpPr>
            <a:spLocks noChangeArrowheads="1"/>
          </p:cNvSpPr>
          <p:nvPr/>
        </p:nvSpPr>
        <p:spPr bwMode="auto">
          <a:xfrm>
            <a:off x="4627563" y="6026150"/>
            <a:ext cx="306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900" b="1"/>
              <a:t>`</a:t>
            </a:r>
            <a:endParaRPr lang="en-US" sz="1200" baseline="-25000">
              <a:latin typeface="Times" charset="0"/>
            </a:endParaRPr>
          </a:p>
        </p:txBody>
      </p:sp>
      <p:sp>
        <p:nvSpPr>
          <p:cNvPr id="82193" name="Rectangle 280"/>
          <p:cNvSpPr>
            <a:spLocks noChangeArrowheads="1"/>
          </p:cNvSpPr>
          <p:nvPr/>
        </p:nvSpPr>
        <p:spPr bwMode="auto">
          <a:xfrm>
            <a:off x="4676775" y="7207250"/>
            <a:ext cx="266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2900" b="1"/>
              <a:t>;</a:t>
            </a:r>
            <a:endParaRPr lang="en-US" sz="1200" baseline="-25000">
              <a:latin typeface="Times" charset="0"/>
            </a:endParaRPr>
          </a:p>
        </p:txBody>
      </p:sp>
      <p:sp>
        <p:nvSpPr>
          <p:cNvPr id="82194" name="Rectangle 281"/>
          <p:cNvSpPr>
            <a:spLocks noChangeArrowheads="1"/>
          </p:cNvSpPr>
          <p:nvPr/>
        </p:nvSpPr>
        <p:spPr bwMode="auto">
          <a:xfrm>
            <a:off x="1987550" y="1924050"/>
            <a:ext cx="219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900" b="1"/>
              <a:t>p</a:t>
            </a:r>
            <a:endParaRPr lang="en-US" sz="1200" baseline="-25000"/>
          </a:p>
        </p:txBody>
      </p:sp>
      <p:sp>
        <p:nvSpPr>
          <p:cNvPr id="82195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6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97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98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199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0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147483647 w 152"/>
              <a:gd name="T1" fmla="*/ 2147483647 h 66"/>
              <a:gd name="T2" fmla="*/ 0 w 152"/>
              <a:gd name="T3" fmla="*/ 2147483647 h 66"/>
              <a:gd name="T4" fmla="*/ 0 w 152"/>
              <a:gd name="T5" fmla="*/ 0 h 66"/>
              <a:gd name="T6" fmla="*/ 2147483647 w 15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1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2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3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4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5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6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07" name="Rectangle 294"/>
          <p:cNvSpPr>
            <a:spLocks noChangeArrowheads="1"/>
          </p:cNvSpPr>
          <p:nvPr/>
        </p:nvSpPr>
        <p:spPr bwMode="auto">
          <a:xfrm>
            <a:off x="2459038" y="3025775"/>
            <a:ext cx="677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~pirkamf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82208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09" name="Rectangle 296"/>
          <p:cNvSpPr>
            <a:spLocks noChangeArrowheads="1"/>
          </p:cNvSpPr>
          <p:nvPr/>
        </p:nvSpPr>
        <p:spPr bwMode="auto">
          <a:xfrm>
            <a:off x="2660650" y="3559175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L - S - B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10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11" name="Rectangle 298"/>
          <p:cNvSpPr>
            <a:spLocks noChangeArrowheads="1"/>
          </p:cNvSpPr>
          <p:nvPr/>
        </p:nvSpPr>
        <p:spPr bwMode="auto">
          <a:xfrm>
            <a:off x="2800350" y="37988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I - I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12" name="Rectangle 299"/>
          <p:cNvSpPr>
            <a:spLocks noChangeArrowheads="1"/>
          </p:cNvSpPr>
          <p:nvPr/>
        </p:nvSpPr>
        <p:spPr bwMode="auto">
          <a:xfrm>
            <a:off x="2806700" y="401955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J - E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13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14" name="Rectangle 301"/>
          <p:cNvSpPr>
            <a:spLocks noChangeArrowheads="1"/>
          </p:cNvSpPr>
          <p:nvPr/>
        </p:nvSpPr>
        <p:spPr bwMode="auto">
          <a:xfrm>
            <a:off x="2881313" y="42783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12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82215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6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17" name="Rectangle 304"/>
          <p:cNvSpPr>
            <a:spLocks noChangeArrowheads="1"/>
          </p:cNvSpPr>
          <p:nvPr/>
        </p:nvSpPr>
        <p:spPr bwMode="auto">
          <a:xfrm>
            <a:off x="2620963" y="3335338"/>
            <a:ext cx="461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`Azpfp&lt;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82218" name="Rectangle 305"/>
          <p:cNvSpPr>
            <a:spLocks noChangeArrowheads="1"/>
          </p:cNvSpPr>
          <p:nvPr/>
        </p:nvSpPr>
        <p:spPr bwMode="auto">
          <a:xfrm>
            <a:off x="3305175" y="5799138"/>
            <a:ext cx="5413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Times" charset="0"/>
              </a:rPr>
              <a:t>(1500 </a:t>
            </a:r>
            <a:r>
              <a:rPr lang="en-US" sz="800" b="1">
                <a:solidFill>
                  <a:srgbClr val="E32434"/>
                </a:solidFill>
              </a:rPr>
              <a:t>ki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. </a:t>
            </a:r>
            <a:r>
              <a:rPr lang="en-US" sz="800" b="1">
                <a:solidFill>
                  <a:srgbClr val="E32434"/>
                </a:solidFill>
              </a:rPr>
              <a:t>M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)</a:t>
            </a:r>
            <a:endParaRPr lang="en-US" sz="1200" baseline="-25000">
              <a:solidFill>
                <a:srgbClr val="E32434"/>
              </a:solidFill>
              <a:latin typeface="Times" charset="0"/>
            </a:endParaRPr>
          </a:p>
        </p:txBody>
      </p:sp>
      <p:pic>
        <p:nvPicPr>
          <p:cNvPr id="82219" name="Picture 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0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82221" name="Picture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2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82223" name="Picture 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4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82225" name="Picture 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6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27" name="Rectangle 314"/>
          <p:cNvSpPr>
            <a:spLocks noChangeArrowheads="1"/>
          </p:cNvSpPr>
          <p:nvPr/>
        </p:nvSpPr>
        <p:spPr bwMode="auto">
          <a:xfrm>
            <a:off x="5972175" y="5922963"/>
            <a:ext cx="469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(500 B.C.)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28" name="Rectangle 315"/>
          <p:cNvSpPr>
            <a:spLocks noChangeArrowheads="1"/>
          </p:cNvSpPr>
          <p:nvPr/>
        </p:nvSpPr>
        <p:spPr bwMode="auto">
          <a:xfrm>
            <a:off x="5983288" y="2211388"/>
            <a:ext cx="581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(1000 </a:t>
            </a:r>
            <a:r>
              <a:rPr lang="en-US" sz="800" b="1">
                <a:solidFill>
                  <a:srgbClr val="E32434"/>
                </a:solidFill>
              </a:rPr>
              <a:t>ki. M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.)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29" name="Rectangle 316"/>
          <p:cNvSpPr>
            <a:spLocks noChangeArrowheads="1"/>
          </p:cNvSpPr>
          <p:nvPr/>
        </p:nvSpPr>
        <p:spPr bwMode="auto">
          <a:xfrm>
            <a:off x="3305175" y="3113088"/>
            <a:ext cx="5016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Times" charset="0"/>
              </a:rPr>
              <a:t>(2000 </a:t>
            </a:r>
            <a:r>
              <a:rPr lang="en-US" sz="800" b="1">
                <a:solidFill>
                  <a:srgbClr val="E32434"/>
                </a:solidFill>
              </a:rPr>
              <a:t>ki.M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)</a:t>
            </a:r>
            <a:endParaRPr lang="en-US" sz="1200" baseline="-25000">
              <a:solidFill>
                <a:srgbClr val="E32434"/>
              </a:solidFill>
              <a:latin typeface="Times" charset="0"/>
            </a:endParaRPr>
          </a:p>
        </p:txBody>
      </p:sp>
      <p:sp>
        <p:nvSpPr>
          <p:cNvPr id="82230" name="Freeform 317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2147483647 w 152"/>
              <a:gd name="T1" fmla="*/ 2147483647 h 48"/>
              <a:gd name="T2" fmla="*/ 0 w 152"/>
              <a:gd name="T3" fmla="*/ 2147483647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1" name="Rectangle 318"/>
          <p:cNvSpPr>
            <a:spLocks noChangeArrowheads="1"/>
          </p:cNvSpPr>
          <p:nvPr/>
        </p:nvSpPr>
        <p:spPr bwMode="auto">
          <a:xfrm>
            <a:off x="5307013" y="6924675"/>
            <a:ext cx="6715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 i="1">
                <a:solidFill>
                  <a:srgbClr val="E32434"/>
                </a:solidFill>
              </a:rPr>
              <a:t>vazfkfAk</a:t>
            </a:r>
            <a:endParaRPr lang="en-US" sz="1000" baseline="-25000">
              <a:solidFill>
                <a:srgbClr val="E32434"/>
              </a:solidFill>
            </a:endParaRPr>
          </a:p>
        </p:txBody>
      </p:sp>
      <p:sp>
        <p:nvSpPr>
          <p:cNvPr id="82232" name="Text Box 319"/>
          <p:cNvSpPr txBox="1">
            <a:spLocks noChangeArrowheads="1"/>
          </p:cNvSpPr>
          <p:nvPr/>
        </p:nvSpPr>
        <p:spPr bwMode="auto">
          <a:xfrm>
            <a:off x="3625850" y="33528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AC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33" name="Text Box 320"/>
          <p:cNvSpPr txBox="1">
            <a:spLocks noChangeArrowheads="1"/>
          </p:cNvSpPr>
          <p:nvPr/>
        </p:nvSpPr>
        <p:spPr bwMode="auto">
          <a:xfrm>
            <a:off x="6273800" y="23622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DC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34" name="Text Box 321"/>
          <p:cNvSpPr txBox="1">
            <a:spLocks noChangeArrowheads="1"/>
          </p:cNvSpPr>
          <p:nvPr/>
        </p:nvSpPr>
        <p:spPr bwMode="auto">
          <a:xfrm>
            <a:off x="6273800" y="324485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NC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35" name="Text Box 322"/>
          <p:cNvSpPr txBox="1">
            <a:spLocks noChangeArrowheads="1"/>
          </p:cNvSpPr>
          <p:nvPr/>
        </p:nvSpPr>
        <p:spPr bwMode="auto">
          <a:xfrm>
            <a:off x="3644900" y="68326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LC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36" name="Rectangle 323"/>
          <p:cNvSpPr>
            <a:spLocks noChangeArrowheads="1"/>
          </p:cNvSpPr>
          <p:nvPr/>
        </p:nvSpPr>
        <p:spPr bwMode="auto">
          <a:xfrm>
            <a:off x="5227638" y="6723063"/>
            <a:ext cx="466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191DFF"/>
                </a:solidFill>
              </a:rPr>
              <a:t>;EyC</a:t>
            </a:r>
            <a:endParaRPr lang="en-US" sz="1400" baseline="-25000">
              <a:solidFill>
                <a:srgbClr val="191DFF"/>
              </a:solidFill>
            </a:endParaRPr>
          </a:p>
        </p:txBody>
      </p:sp>
      <p:sp>
        <p:nvSpPr>
          <p:cNvPr id="82237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2238" name="Rectangle 325"/>
          <p:cNvSpPr>
            <a:spLocks noChangeArrowheads="1"/>
          </p:cNvSpPr>
          <p:nvPr/>
        </p:nvSpPr>
        <p:spPr bwMode="auto">
          <a:xfrm>
            <a:off x="5284788" y="2339975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S - D - S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39" name="Line 326"/>
          <p:cNvSpPr>
            <a:spLocks noChangeShapeType="1"/>
          </p:cNvSpPr>
          <p:nvPr/>
        </p:nvSpPr>
        <p:spPr bwMode="auto">
          <a:xfrm>
            <a:off x="559435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0" name="Rectangle 327"/>
          <p:cNvSpPr>
            <a:spLocks noChangeArrowheads="1"/>
          </p:cNvSpPr>
          <p:nvPr/>
        </p:nvSpPr>
        <p:spPr bwMode="auto">
          <a:xfrm>
            <a:off x="5194300" y="3405188"/>
            <a:ext cx="4746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tIafkfktaici</a:t>
            </a:r>
            <a:endParaRPr lang="en-US" sz="9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2241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42" name="Group 329"/>
          <p:cNvGrpSpPr>
            <a:grpSpLocks/>
          </p:cNvGrpSpPr>
          <p:nvPr/>
        </p:nvGrpSpPr>
        <p:grpSpPr bwMode="auto">
          <a:xfrm>
            <a:off x="885825" y="1223963"/>
            <a:ext cx="835025" cy="1095375"/>
            <a:chOff x="558" y="771"/>
            <a:chExt cx="526" cy="690"/>
          </a:xfrm>
        </p:grpSpPr>
        <p:grpSp>
          <p:nvGrpSpPr>
            <p:cNvPr id="82247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82264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65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66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48" name="Rectangle 334"/>
            <p:cNvSpPr>
              <a:spLocks noChangeArrowheads="1"/>
            </p:cNvSpPr>
            <p:nvPr/>
          </p:nvSpPr>
          <p:spPr bwMode="auto">
            <a:xfrm>
              <a:off x="633" y="1317"/>
              <a:ext cx="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/>
                <a:t>p</a:t>
              </a:r>
              <a:endParaRPr lang="en-US" sz="1200" baseline="-25000"/>
            </a:p>
          </p:txBody>
        </p:sp>
        <p:sp>
          <p:nvSpPr>
            <p:cNvPr id="82249" name="Rectangle 335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>
                  <a:latin typeface="Times" charset="0"/>
                </a:rPr>
                <a:t>7</a:t>
              </a:r>
              <a:endParaRPr lang="en-US" sz="1200" baseline="-25000">
                <a:latin typeface="Times" charset="0"/>
              </a:endParaRPr>
            </a:p>
          </p:txBody>
        </p:sp>
        <p:sp>
          <p:nvSpPr>
            <p:cNvPr id="82250" name="Line 336"/>
            <p:cNvSpPr>
              <a:spLocks noChangeShapeType="1"/>
            </p:cNvSpPr>
            <p:nvPr/>
          </p:nvSpPr>
          <p:spPr bwMode="auto">
            <a:xfrm>
              <a:off x="753" y="1392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1" name="Rectangle 337"/>
            <p:cNvSpPr>
              <a:spLocks noChangeArrowheads="1"/>
            </p:cNvSpPr>
            <p:nvPr/>
          </p:nvSpPr>
          <p:spPr bwMode="auto">
            <a:xfrm>
              <a:off x="804" y="1317"/>
              <a:ext cx="2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>
                  <a:latin typeface="Times" charset="0"/>
                </a:rPr>
                <a:t> </a:t>
              </a:r>
              <a:r>
                <a:rPr lang="en-US" sz="1500" b="1"/>
                <a:t>` ;</a:t>
              </a:r>
              <a:endParaRPr lang="en-US" sz="1200" baseline="-25000"/>
            </a:p>
          </p:txBody>
        </p:sp>
        <p:grpSp>
          <p:nvGrpSpPr>
            <p:cNvPr id="82252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82261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62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63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53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82258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59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60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54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82255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56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82257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243" name="Text Box 346"/>
          <p:cNvSpPr txBox="1">
            <a:spLocks noChangeArrowheads="1"/>
          </p:cNvSpPr>
          <p:nvPr/>
        </p:nvSpPr>
        <p:spPr bwMode="auto">
          <a:xfrm flipV="1">
            <a:off x="1797050" y="50133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500">
              <a:latin typeface="Century Gothic" charset="0"/>
            </a:endParaRPr>
          </a:p>
        </p:txBody>
      </p:sp>
      <p:sp>
        <p:nvSpPr>
          <p:cNvPr id="82244" name="Text Box 347"/>
          <p:cNvSpPr txBox="1">
            <a:spLocks noChangeArrowheads="1"/>
          </p:cNvSpPr>
          <p:nvPr/>
        </p:nvSpPr>
        <p:spPr bwMode="auto">
          <a:xfrm>
            <a:off x="1609725" y="639763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500">
              <a:latin typeface="Century Gothic" charset="0"/>
            </a:endParaRPr>
          </a:p>
        </p:txBody>
      </p:sp>
      <p:sp>
        <p:nvSpPr>
          <p:cNvPr id="82245" name="Text Box 348"/>
          <p:cNvSpPr txBox="1">
            <a:spLocks noChangeArrowheads="1"/>
          </p:cNvSpPr>
          <p:nvPr/>
        </p:nvSpPr>
        <p:spPr bwMode="auto">
          <a:xfrm rot="-5400000">
            <a:off x="231776" y="6092825"/>
            <a:ext cx="3186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4 m[itrfkqf</a:t>
            </a:r>
          </a:p>
        </p:txBody>
      </p:sp>
      <p:sp>
        <p:nvSpPr>
          <p:cNvPr id="82246" name="Text Box 349"/>
          <p:cNvSpPr txBox="1">
            <a:spLocks noChangeArrowheads="1"/>
          </p:cNvSpPr>
          <p:nvPr/>
        </p:nvSpPr>
        <p:spPr bwMode="auto">
          <a:xfrm rot="-5400000">
            <a:off x="3000375" y="3824288"/>
            <a:ext cx="3186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3 cMtaygfkqf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500">
              <a:latin typeface="Times" charset="0"/>
            </a:endParaRPr>
          </a:p>
        </p:txBody>
      </p:sp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190625" y="2330450"/>
            <a:ext cx="5895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500">
              <a:latin typeface="Times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872288" y="8782050"/>
            <a:ext cx="531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55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251200" y="114300"/>
            <a:ext cx="3944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332038" y="557213"/>
            <a:ext cx="4784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FF0000"/>
                </a:solidFill>
              </a:rPr>
              <a:t>pad  utvi Kbipfp&lt;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-1519238" y="4079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rIns="91438">
            <a:spAutoFit/>
          </a:bodyPr>
          <a:lstStyle/>
          <a:p>
            <a:pPr algn="l" eaLnBrk="0" hangingPunct="0"/>
            <a:endParaRPr lang="en-US" sz="1200" baseline="-25000">
              <a:latin typeface="Comic Sans MS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08025" y="1082675"/>
            <a:ext cx="1357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o[fB</a:t>
            </a:r>
            <a:endParaRPr lang="en-US" sz="1200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76275" y="1501775"/>
            <a:ext cx="1357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;r]fD</a:t>
            </a:r>
            <a:endParaRPr lang="en-US" sz="1200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665163" y="1685925"/>
            <a:ext cx="1211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M[fB</a:t>
            </a:r>
            <a:endParaRPr lang="en-US" sz="1200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44525" y="2767013"/>
            <a:ext cx="1274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na[fK</a:t>
            </a:r>
            <a:endParaRPr lang="en-US" sz="1200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36588" y="2971800"/>
            <a:ext cx="1370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jnfT</a:t>
            </a:r>
            <a:endParaRPr lang="en-US" sz="1200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595313" y="4662488"/>
            <a:ext cx="1547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~B</a:t>
            </a:r>
            <a:endParaRPr lang="en-US" sz="1200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355600" y="4878388"/>
            <a:ext cx="1516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   pKti "Z</a:t>
            </a:r>
            <a:endParaRPr lang="en-US" sz="1200"/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81025" y="5083175"/>
            <a:ext cx="1338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pKti 'dfD</a:t>
            </a:r>
            <a:endParaRPr lang="en-US" sz="1200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415925" y="7019925"/>
            <a:ext cx="67103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307975" y="6988175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/>
              <a:t>p&lt;&gt;aftftiecyfypfpdfd TA] pKti</a:t>
            </a:r>
            <a:endParaRPr lang="en-US" sz="1200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428625" y="15113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438150" y="17272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403225" y="278765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>
            <a:off x="428625" y="29860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>
            <a:off x="403225" y="4678363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>
            <a:off x="412750" y="48783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422275" y="50942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8"/>
          <p:cNvSpPr>
            <a:spLocks noChangeArrowheads="1"/>
          </p:cNvSpPr>
          <p:nvPr/>
        </p:nvSpPr>
        <p:spPr bwMode="auto">
          <a:xfrm>
            <a:off x="1649413" y="938213"/>
            <a:ext cx="5510212" cy="78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01	</a:t>
            </a:r>
            <a:r>
              <a:rPr lang="en-US" sz="1200" b="1"/>
              <a:t>p7`; pyiafcfcitazf</a:t>
            </a:r>
            <a:r>
              <a:rPr lang="en-US" sz="1200" b="1">
                <a:latin typeface="Helvetica" charset="0"/>
              </a:rPr>
              <a:t>:</a:t>
            </a:r>
            <a:r>
              <a:rPr lang="ja-JP" altLang="en-US" sz="1200" b="1">
                <a:latin typeface="Helvetica" charset="0"/>
              </a:rPr>
              <a:t>“</a:t>
            </a:r>
            <a:r>
              <a:rPr lang="en-US" altLang="ja-JP" sz="1200" b="1"/>
              <a:t>;gfkibinfT ~rmfpmakibT</a:t>
            </a:r>
            <a:r>
              <a:rPr lang="en-US" altLang="ja-JP" sz="1200" b="1">
                <a:latin typeface="Helvetica" charset="0"/>
              </a:rPr>
              <a:t>.</a:t>
            </a:r>
            <a:r>
              <a:rPr lang="ja-JP" altLang="en-US" sz="1200" b="1">
                <a:latin typeface="Helvetica" charset="0"/>
              </a:rPr>
              <a:t>”</a:t>
            </a:r>
            <a:r>
              <a:rPr lang="en-US" altLang="ja-JP" sz="1200" b="1">
                <a:latin typeface="Helvetica" charset="0"/>
              </a:rPr>
              <a:t>	   	                               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02	</a:t>
            </a:r>
            <a:r>
              <a:rPr lang="en-US" sz="1200" b="1"/>
              <a:t>p7`; vi[a tazf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03	</a:t>
            </a:r>
            <a:r>
              <a:rPr lang="en-US" sz="1200" b="1"/>
              <a:t>Evtakm kdfdgfkqi[f cikicfAc </a:t>
            </a:r>
            <a:r>
              <a:rPr lang="en-US" sz="500" b="1">
                <a:latin typeface="Century Gothic" charset="0"/>
              </a:rPr>
              <a:t>:</a:t>
            </a:r>
            <a:r>
              <a:rPr lang="en-US" sz="1200" b="1">
                <a:latin typeface="Helvetica" charset="0"/>
              </a:rPr>
              <a:t>	</a:t>
            </a:r>
            <a:r>
              <a:rPr lang="en-US" sz="1200" b="1"/>
              <a:t>kali</a:t>
            </a:r>
            <a:r>
              <a:rPr lang="en-US" sz="1200" b="1">
                <a:latin typeface="Helvetica" charset="0"/>
              </a:rPr>
              <a:t>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04	</a:t>
            </a:r>
            <a:r>
              <a:rPr lang="en-US" sz="1200" b="1"/>
              <a:t>Evtakm vaiAcyi[f `dfdvA[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kali</a:t>
            </a:r>
            <a:r>
              <a:rPr lang="en-US" sz="1200" b="1">
                <a:latin typeface="Helvetica" charset="0"/>
              </a:rPr>
              <a:t>	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05	</a:t>
            </a:r>
            <a:r>
              <a:rPr lang="en-US" sz="1200" b="1"/>
              <a:t>`Amtiyi[f kalmf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mlfkiyaviliRnfT mtfEty&lt; vAryiLmf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06	</a:t>
            </a:r>
            <a:r>
              <a:rPr lang="en-US" sz="1200" b="1"/>
              <a:t>`Amtiyi[f kalmf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mik kF[ma[ catA[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07	</a:t>
            </a:r>
            <a:r>
              <a:rPr lang="en-US" sz="1200" b="1"/>
              <a:t>;EyC pirya]mf ecyft MdfecFyi[f vzi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08	</a:t>
            </a:r>
            <a:r>
              <a:rPr lang="en-US" sz="1200" b="1"/>
              <a:t>Evtakmtfti[f kdnft kal enyfy&lt;tlf</a:t>
            </a:r>
            <a:r>
              <a:rPr lang="en-US" sz="1200" b="1" i="1">
                <a:latin typeface="Helvetica" charset="0"/>
              </a:rPr>
              <a:t> 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09</a:t>
            </a:r>
            <a:r>
              <a:rPr lang="en-US" sz="1200" b="1" i="1">
                <a:latin typeface="Helvetica" charset="0"/>
              </a:rPr>
              <a:t>	</a:t>
            </a:r>
            <a:r>
              <a:rPr lang="en-US" sz="1200" b="1"/>
              <a:t>Evtakm kdnft kalmf pqpqpfp&lt; `dfAd MAb</a:t>
            </a:r>
            <a:r>
              <a:rPr lang="en-US" sz="1200" b="1">
                <a:latin typeface="Helvetica" charset="0"/>
              </a:rPr>
              <a:t>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10	</a:t>
            </a:r>
            <a:r>
              <a:rPr lang="ja-JP" altLang="en-US" sz="1200" b="1"/>
              <a:t>“</a:t>
            </a:r>
            <a:r>
              <a:rPr lang="en-US" altLang="ja-JP" sz="1200" b="1"/>
              <a:t>pavmf</a:t>
            </a:r>
            <a:r>
              <a:rPr lang="ja-JP" altLang="en-US" sz="1200" b="1"/>
              <a:t>”</a:t>
            </a:r>
            <a:r>
              <a:rPr lang="en-US" altLang="ja-JP" sz="1200" b="1">
                <a:latin typeface="Helvetica" charset="0"/>
              </a:rPr>
              <a:t> </a:t>
            </a:r>
            <a:r>
              <a:rPr lang="en-US" altLang="ja-JP" sz="1200" b="1"/>
              <a:t>'[fb vaaftfAt</a:t>
            </a:r>
            <a:r>
              <a:rPr lang="en-US" altLang="ja-JP" sz="1200" b="1">
                <a:latin typeface="Helvetica" charset="0"/>
              </a:rPr>
              <a:t>			                       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11	</a:t>
            </a:r>
            <a:r>
              <a:rPr lang="en-US" sz="1200" b="1"/>
              <a:t>Etv[i[f mkiAmya[ nammf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12	</a:t>
            </a:r>
            <a:r>
              <a:rPr lang="en-US" sz="1200" b="1"/>
              <a:t>o[fBkfK o[fbak mabfb PFy na[fK vaaftfAtkqf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13	</a:t>
            </a:r>
            <a:r>
              <a:rPr lang="en-US" sz="1200" b="1"/>
              <a:t>plgfkaltfti[f ud[fpFkfAkyi[f ubv&lt;kqf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14	</a:t>
            </a:r>
            <a:r>
              <a:rPr lang="en-US" sz="1200" b="1"/>
              <a:t>~pirkamibfK ekaDkfkpfpdfd ~ti vakfKtfttftgfkqf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Tx/>
              <a:buAutoNum type="arabicPlain" startAt="15"/>
            </a:pPr>
            <a:r>
              <a:rPr lang="en-US" sz="1200" b="1"/>
              <a:t>EmaEc ud[fpFkfAkyi[f tbfkalik "bfpaD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16	</a:t>
            </a:r>
            <a:r>
              <a:rPr lang="en-US" sz="1200" b="1"/>
              <a:t>;EyC kibisfTvi[f vmfc vrlaB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17	</a:t>
            </a:r>
            <a:r>
              <a:rPr lang="en-US" sz="1200" b="1"/>
              <a:t>;EyC kibisfTvi[f pibpfp&lt;mf, vazfvibfka[ nmfpkfPFy p&lt;lfli vivrgfkqf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18	 </a:t>
            </a:r>
            <a:r>
              <a:rPr lang="ja-JP" altLang="en-US" sz="1200" b="1">
                <a:latin typeface="Helvetica" charset="0"/>
              </a:rPr>
              <a:t>“</a:t>
            </a:r>
            <a:r>
              <a:rPr lang="en-US" altLang="ja-JP" sz="1200" b="1"/>
              <a:t>tibnft</a:t>
            </a:r>
            <a:r>
              <a:rPr lang="ja-JP" altLang="en-US" sz="1200" b="1">
                <a:latin typeface="Helvetica" charset="0"/>
              </a:rPr>
              <a:t>”</a:t>
            </a:r>
            <a:r>
              <a:rPr lang="en-US" altLang="ja-JP" sz="1200" b="1">
                <a:latin typeface="Helvetica" charset="0"/>
              </a:rPr>
              <a:t> </a:t>
            </a:r>
            <a:r>
              <a:rPr lang="en-US" altLang="ja-JP" sz="1200" b="1"/>
              <a:t>Evtmf</a:t>
            </a:r>
            <a:r>
              <a:rPr lang="en-US" altLang="ja-JP" sz="1200" b="1">
                <a:latin typeface="Helvetica" charset="0"/>
              </a:rPr>
              <a:t>: </a:t>
            </a:r>
            <a:r>
              <a:rPr lang="en-US" altLang="ja-JP" sz="1200" b="1"/>
              <a:t>kali</a:t>
            </a:r>
            <a:r>
              <a:rPr lang="en-US" altLang="ja-JP" sz="1200" b="1">
                <a:latin typeface="Helvetica" charset="0"/>
              </a:rPr>
              <a:t>		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19	</a:t>
            </a:r>
            <a:r>
              <a:rPr lang="en-US" sz="1200" b="1"/>
              <a:t>pAzy "bfpadfAd "bfpDtftlf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kali</a:t>
            </a:r>
            <a:r>
              <a:rPr lang="en-US" sz="1200" b="1">
                <a:latin typeface="Helvetica" charset="0"/>
              </a:rPr>
              <a:t>	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20	</a:t>
            </a:r>
            <a:r>
              <a:rPr lang="en-US" sz="1200" b="1"/>
              <a:t>p&lt;tiy "bfpadfF[f p&lt;tftkgfkqi[f vaiAc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kali</a:t>
            </a:r>
            <a:r>
              <a:rPr lang="en-US" sz="1200" b="1">
                <a:latin typeface="Helvetica" charset="0"/>
              </a:rPr>
              <a:t>		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21	</a:t>
            </a:r>
            <a:r>
              <a:rPr lang="en-US" sz="1200" b="1"/>
              <a:t>kaftftrakiy ;EyC kibisfTvi[f MFnft vR[A[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22	</a:t>
            </a:r>
            <a:r>
              <a:rPr lang="en-US" sz="1200" b="1"/>
              <a:t>Eyava[i[f CviEcxmf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piaikfkpfpdfd CviEcxmf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23	</a:t>
            </a:r>
            <a:r>
              <a:rPr lang="en-US" sz="1200" b="1"/>
              <a:t>`pfEpasftftlai[f ndpFkfAk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M[fB pak kAt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24	</a:t>
            </a:r>
            <a:r>
              <a:rPr lang="en-US" sz="1200" b="1"/>
              <a:t>pv&lt;lf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`vai[f pirya[gfkqi[f k]fE[adfdmf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kali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AutoNum type="arabicPlain" startAt="25"/>
            </a:pPr>
            <a:r>
              <a:rPr lang="en-US" sz="1200" b="1"/>
              <a:t>pv&lt;li[f ;r]fD Mkfkiy ;byiylf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26	 </a:t>
            </a:r>
            <a:r>
              <a:rPr lang="ja-JP" altLang="en-US" sz="1200" b="1">
                <a:latin typeface="Helvetica" charset="0"/>
              </a:rPr>
              <a:t>“</a:t>
            </a:r>
            <a:r>
              <a:rPr lang="en-US" altLang="ja-JP" sz="1200" b="1"/>
              <a:t>kFtgfkqf</a:t>
            </a:r>
            <a:r>
              <a:rPr lang="ja-JP" altLang="en-US" sz="1200" b="1">
                <a:latin typeface="Helvetica" charset="0"/>
              </a:rPr>
              <a:t>”</a:t>
            </a:r>
            <a:r>
              <a:rPr lang="en-US" altLang="ja-JP" sz="1200" b="1"/>
              <a:t>Mkfkiy kBpfepaRqf</a:t>
            </a:r>
            <a:r>
              <a:rPr lang="en-US" altLang="ja-JP" sz="1200" b="1">
                <a:latin typeface="Helvetica" charset="0"/>
              </a:rPr>
              <a:t> ( 26</a:t>
            </a:r>
            <a:r>
              <a:rPr lang="en-US" altLang="ja-JP" sz="1200" b="1"/>
              <a:t>`</a:t>
            </a:r>
            <a:r>
              <a:rPr lang="en-US" altLang="ja-JP" sz="1200" b="1">
                <a:latin typeface="Helvetica" charset="0"/>
              </a:rPr>
              <a:t>)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AutoNum type="arabicPlain" startAt="27"/>
            </a:pPr>
            <a:r>
              <a:rPr lang="en-US" sz="1200" b="1"/>
              <a:t>evqipfpDtfti[ viEcxmf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jnfT `Acyat Kbipfp&lt;kqf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AutoNum type="arabicPlain" startAt="27"/>
            </a:pPr>
            <a:r>
              <a:rPr lang="en-US" sz="1200" b="1"/>
              <a:t>Evtakmtfti[f niAbEvaiy Enakfkmf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;EyC kibisfT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29	</a:t>
            </a:r>
            <a:r>
              <a:rPr lang="en-US" sz="1200" b="1"/>
              <a:t>p&gt;aftftiecyft m{tftazf `biMkmf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30	</a:t>
            </a:r>
            <a:r>
              <a:rPr lang="en-US" sz="1400" b="1"/>
              <a:t>Evtakm kdfdgfkqi[f cikicfAc</a:t>
            </a:r>
            <a:r>
              <a:rPr lang="en-US" sz="500">
                <a:latin typeface="Century Gothic" charset="0"/>
              </a:rPr>
              <a:t> 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200" b="1"/>
              <a:t>p&gt;aftfticfecyfypfpdfd[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31	</a:t>
            </a:r>
            <a:r>
              <a:rPr lang="en-US" sz="1400" b="1"/>
              <a:t>Evtakm vaiAcyi[f `dfdvA[</a:t>
            </a:r>
            <a:r>
              <a:rPr lang="en-US" sz="1400" b="1">
                <a:latin typeface="Century Gothic" charset="0"/>
              </a:rPr>
              <a:t>:</a:t>
            </a:r>
            <a:r>
              <a:rPr lang="en-US" sz="1200" b="1">
                <a:latin typeface="Helvetica" charset="0"/>
              </a:rPr>
              <a:t> </a:t>
            </a:r>
            <a:r>
              <a:rPr lang="en-US" sz="1400" b="1"/>
              <a:t>p&gt;aftfticfecyfypfpdfd[</a:t>
            </a:r>
            <a:r>
              <a:rPr lang="en-US" sz="1400"/>
              <a:t> </a:t>
            </a:r>
            <a:endParaRPr lang="en-US" sz="1400" b="1"/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32	</a:t>
            </a:r>
            <a:r>
              <a:rPr lang="en-US" sz="1400" b="1"/>
              <a:t>~pirkamibfK ~ti vakfKtfttftgfkqf</a:t>
            </a:r>
            <a:r>
              <a:rPr lang="en-US" sz="500">
                <a:latin typeface="Century Gothic" charset="0"/>
              </a:rPr>
              <a:t> 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400" b="1"/>
              <a:t>p&gt;aftftiecyfypfpdfd[</a:t>
            </a:r>
            <a:r>
              <a:rPr lang="en-US" sz="1200" b="1">
                <a:latin typeface="Helvetica" charset="0"/>
              </a:rPr>
              <a:t> </a:t>
            </a: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33	 </a:t>
            </a:r>
            <a:r>
              <a:rPr lang="en-US" sz="1400" b="1"/>
              <a:t>tibnft</a:t>
            </a:r>
            <a:r>
              <a:rPr lang="ja-JP" altLang="en-US" sz="1400" b="1"/>
              <a:t>”</a:t>
            </a:r>
            <a:r>
              <a:rPr lang="en-US" altLang="ja-JP" sz="1400" b="1"/>
              <a:t> Evtmf</a:t>
            </a:r>
            <a:r>
              <a:rPr lang="en-US" altLang="ja-JP" sz="500">
                <a:latin typeface="Century Gothic" charset="0"/>
              </a:rPr>
              <a:t> </a:t>
            </a:r>
            <a:r>
              <a:rPr lang="en-US" altLang="ja-JP" sz="1200" b="1">
                <a:latin typeface="Helvetica" charset="0"/>
              </a:rPr>
              <a:t>: </a:t>
            </a:r>
            <a:r>
              <a:rPr lang="en-US" altLang="ja-JP" sz="1400" b="1"/>
              <a:t>p&gt;aftftiecyfypfpdfd[</a:t>
            </a:r>
            <a:r>
              <a:rPr lang="en-US" altLang="ja-JP" sz="500">
                <a:latin typeface="Century Gothic" charset="0"/>
              </a:rPr>
              <a:t> </a:t>
            </a:r>
            <a:endParaRPr lang="en-US" altLang="ja-JP" sz="1200" b="1">
              <a:latin typeface="Helvetica" charset="0"/>
            </a:endParaRP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34	 </a:t>
            </a:r>
            <a:r>
              <a:rPr lang="en-US" sz="1400" b="1"/>
              <a:t>pAzy "bfpadfAd "bfpDtftlf</a:t>
            </a:r>
            <a:r>
              <a:rPr lang="en-US" sz="500">
                <a:latin typeface="Century Gothic" charset="0"/>
              </a:rPr>
              <a:t> 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400" b="1"/>
              <a:t>p&gt;aftftiecyfypfpdfd[</a:t>
            </a:r>
            <a:r>
              <a:rPr lang="en-US" sz="500">
                <a:latin typeface="Century Gothic" charset="0"/>
              </a:rPr>
              <a:t> </a:t>
            </a:r>
            <a:endParaRPr lang="en-US" sz="1200" b="1">
              <a:latin typeface="Helvetica" charset="0"/>
            </a:endParaRPr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35	 </a:t>
            </a:r>
            <a:r>
              <a:rPr lang="en-US" sz="1400" b="1"/>
              <a:t>p&lt;tiy "bfpadfF[f p&lt;tftkgfkqi[f vaiAc</a:t>
            </a:r>
            <a:r>
              <a:rPr lang="en-US" sz="500">
                <a:latin typeface="Century Gothic" charset="0"/>
              </a:rPr>
              <a:t> </a:t>
            </a:r>
            <a:r>
              <a:rPr lang="en-US" sz="1200" b="1">
                <a:latin typeface="Helvetica" charset="0"/>
              </a:rPr>
              <a:t>: </a:t>
            </a:r>
            <a:r>
              <a:rPr lang="en-US" sz="1400" b="1"/>
              <a:t>p&gt;aftftiecyfypfpdfd[</a:t>
            </a:r>
            <a:r>
              <a:rPr lang="en-US" sz="1400"/>
              <a:t> </a:t>
            </a:r>
            <a:endParaRPr lang="en-US" sz="1400" b="1"/>
          </a:p>
          <a:p>
            <a:pPr marL="485775" indent="-485775"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36	 </a:t>
            </a:r>
            <a:r>
              <a:rPr lang="en-US" sz="1400" b="1"/>
              <a:t>pv&lt;lf `vai[f pirya[gfkqi[f k]fE[dfdmf</a:t>
            </a:r>
            <a:r>
              <a:rPr lang="en-US" sz="500">
                <a:latin typeface="Century Gothic" charset="0"/>
              </a:rPr>
              <a:t> </a:t>
            </a:r>
            <a:r>
              <a:rPr lang="en-US" sz="1200" b="1">
                <a:latin typeface="Helvetica" charset="0"/>
              </a:rPr>
              <a:t>:</a:t>
            </a:r>
            <a:r>
              <a:rPr lang="en-US" sz="1200" b="1"/>
              <a:t>p</a:t>
            </a:r>
            <a:r>
              <a:rPr lang="en-US" sz="1400" b="1"/>
              <a:t>&gt;aftftiecyfypfpdfd</a:t>
            </a:r>
            <a:r>
              <a:rPr lang="en-US" sz="500" b="1">
                <a:latin typeface="Century Gothic" charset="0"/>
              </a:rPr>
              <a:t>[</a:t>
            </a:r>
            <a:r>
              <a:rPr lang="en-US" sz="500">
                <a:latin typeface="Century Gothic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07137" cy="9683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32</a:t>
            </a:r>
          </a:p>
        </p:txBody>
      </p:sp>
      <p:sp>
        <p:nvSpPr>
          <p:cNvPr id="83975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76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10"/>
          <p:cNvSpPr>
            <a:spLocks noChangeArrowheads="1"/>
          </p:cNvSpPr>
          <p:nvPr/>
        </p:nvSpPr>
        <p:spPr bwMode="auto">
          <a:xfrm>
            <a:off x="447675" y="1044575"/>
            <a:ext cx="6661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1" i="1">
                <a:solidFill>
                  <a:srgbClr val="FF0000"/>
                </a:solidFill>
              </a:rPr>
              <a:t>~pirkamibfK ~tiyakm vakfKttftgfkqf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2297113" y="2857500"/>
            <a:ext cx="2897187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2800" b="1" i="1"/>
              <a:t>~pirkami[f ud[fpFkfAk</a:t>
            </a:r>
            <a:endParaRPr lang="en-US" sz="3200" b="1" i="1"/>
          </a:p>
        </p:txBody>
      </p:sp>
      <p:sp>
        <p:nvSpPr>
          <p:cNvPr id="83979" name="Rectangle 18"/>
          <p:cNvSpPr>
            <a:spLocks noChangeArrowheads="1"/>
          </p:cNvSpPr>
          <p:nvPr/>
        </p:nvSpPr>
        <p:spPr bwMode="auto">
          <a:xfrm>
            <a:off x="812800" y="2765425"/>
            <a:ext cx="158908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~pirkaAm </a:t>
            </a:r>
            <a:r>
              <a:rPr lang="en-US" sz="1800" b="1" u="sng">
                <a:solidFill>
                  <a:srgbClr val="E32434"/>
                </a:solidFill>
              </a:rPr>
              <a:t>`Aztftlf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12:1-3</a:t>
            </a:r>
          </a:p>
        </p:txBody>
      </p:sp>
      <p:sp>
        <p:nvSpPr>
          <p:cNvPr id="83980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800" b="1" u="sng">
                <a:solidFill>
                  <a:srgbClr val="E32434"/>
                </a:solidFill>
              </a:rPr>
              <a:t>ud[fpFkfAk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15:9-18</a:t>
            </a:r>
          </a:p>
        </p:txBody>
      </p:sp>
      <p:sp>
        <p:nvSpPr>
          <p:cNvPr id="83981" name="Rectangle 21"/>
          <p:cNvSpPr>
            <a:spLocks noChangeArrowheads="1"/>
          </p:cNvSpPr>
          <p:nvPr/>
        </p:nvSpPr>
        <p:spPr bwMode="auto">
          <a:xfrm>
            <a:off x="1012825" y="5045075"/>
            <a:ext cx="1609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13:15</a:t>
            </a:r>
          </a:p>
        </p:txBody>
      </p:sp>
      <p:sp>
        <p:nvSpPr>
          <p:cNvPr id="83982" name="Rectangle 22"/>
          <p:cNvSpPr>
            <a:spLocks noChangeArrowheads="1"/>
          </p:cNvSpPr>
          <p:nvPr/>
        </p:nvSpPr>
        <p:spPr bwMode="auto">
          <a:xfrm>
            <a:off x="2865438" y="5040313"/>
            <a:ext cx="1611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13:14-16</a:t>
            </a:r>
          </a:p>
        </p:txBody>
      </p:sp>
      <p:sp>
        <p:nvSpPr>
          <p:cNvPr id="83983" name="Rectangle 23"/>
          <p:cNvSpPr>
            <a:spLocks noChangeArrowheads="1"/>
          </p:cNvSpPr>
          <p:nvPr/>
        </p:nvSpPr>
        <p:spPr bwMode="auto">
          <a:xfrm>
            <a:off x="4891088" y="5037138"/>
            <a:ext cx="1609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600" b="1"/>
              <a:t>~ti</a:t>
            </a:r>
            <a:r>
              <a:rPr lang="en-US" sz="1600" b="1">
                <a:latin typeface="Helvetica" charset="0"/>
              </a:rPr>
              <a:t> 15:9-18</a:t>
            </a:r>
          </a:p>
        </p:txBody>
      </p:sp>
      <p:sp>
        <p:nvSpPr>
          <p:cNvPr id="83984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85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83986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83987" name="Rectangle 30"/>
          <p:cNvSpPr>
            <a:spLocks noChangeArrowheads="1"/>
          </p:cNvSpPr>
          <p:nvPr/>
        </p:nvSpPr>
        <p:spPr bwMode="auto">
          <a:xfrm>
            <a:off x="1165225" y="8313738"/>
            <a:ext cx="5805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b="1" i="1"/>
              <a:t>epBkcfecyfypfpdfd ciB ud[fpFkfAkkqf</a:t>
            </a:r>
          </a:p>
        </p:txBody>
      </p:sp>
      <p:sp>
        <p:nvSpPr>
          <p:cNvPr id="83988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89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90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91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95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3996" name="Rectangle 41"/>
          <p:cNvSpPr>
            <a:spLocks noChangeArrowheads="1"/>
          </p:cNvSpPr>
          <p:nvPr/>
        </p:nvSpPr>
        <p:spPr bwMode="auto">
          <a:xfrm>
            <a:off x="2816225" y="6151563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12:2</a:t>
            </a:r>
          </a:p>
        </p:txBody>
      </p:sp>
      <p:sp>
        <p:nvSpPr>
          <p:cNvPr id="83997" name="Rectangle 43"/>
          <p:cNvSpPr>
            <a:spLocks noChangeArrowheads="1"/>
          </p:cNvSpPr>
          <p:nvPr/>
        </p:nvSpPr>
        <p:spPr bwMode="auto">
          <a:xfrm>
            <a:off x="4975225" y="6153150"/>
            <a:ext cx="17621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12:3</a:t>
            </a:r>
          </a:p>
        </p:txBody>
      </p:sp>
      <p:sp>
        <p:nvSpPr>
          <p:cNvPr id="83998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 i="1"/>
              <a:t>~pirkami[f ud[fpFkfAkyi[f Mkfkiy cibpfpiylfp&lt;</a:t>
            </a:r>
          </a:p>
        </p:txBody>
      </p:sp>
      <p:sp>
        <p:nvSpPr>
          <p:cNvPr id="83999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4008" name="Rectangle 28"/>
          <p:cNvSpPr>
            <a:spLocks noChangeArrowheads="1"/>
          </p:cNvSpPr>
          <p:nvPr/>
        </p:nvSpPr>
        <p:spPr bwMode="auto">
          <a:xfrm>
            <a:off x="768350" y="6167438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b="1"/>
              <a:t>~ti</a:t>
            </a:r>
            <a:r>
              <a:rPr lang="en-US" sz="1800" b="1">
                <a:latin typeface="Helvetica" charset="0"/>
              </a:rPr>
              <a:t> 12:1</a:t>
            </a:r>
          </a:p>
        </p:txBody>
      </p:sp>
      <p:sp>
        <p:nvSpPr>
          <p:cNvPr id="84009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Text Box 69"/>
          <p:cNvSpPr txBox="1">
            <a:spLocks noChangeArrowheads="1"/>
          </p:cNvSpPr>
          <p:nvPr/>
        </p:nvSpPr>
        <p:spPr bwMode="auto">
          <a:xfrm>
            <a:off x="1401763" y="8909050"/>
            <a:ext cx="567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 u="sng">
                <a:latin typeface="Century Gothic" charset="0"/>
              </a:rPr>
              <a:t>A FINISHED VERSION IS PROVIDED AS STUDY HELP NUMBER 32.</a:t>
            </a:r>
          </a:p>
        </p:txBody>
      </p:sp>
      <p:sp>
        <p:nvSpPr>
          <p:cNvPr id="84011" name="Rectangle 70"/>
          <p:cNvSpPr>
            <a:spLocks noChangeArrowheads="1"/>
          </p:cNvSpPr>
          <p:nvPr/>
        </p:nvSpPr>
        <p:spPr bwMode="auto">
          <a:xfrm>
            <a:off x="274638" y="5846763"/>
            <a:ext cx="2703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nilmf</a:t>
            </a:r>
          </a:p>
        </p:txBody>
      </p:sp>
      <p:sp>
        <p:nvSpPr>
          <p:cNvPr id="84012" name="Rectangle 72"/>
          <p:cNvSpPr>
            <a:spLocks noChangeArrowheads="1"/>
          </p:cNvSpPr>
          <p:nvPr/>
        </p:nvSpPr>
        <p:spPr bwMode="auto">
          <a:xfrm>
            <a:off x="690563" y="4686300"/>
            <a:ext cx="21574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nitftiymf</a:t>
            </a:r>
          </a:p>
        </p:txBody>
      </p:sp>
      <p:sp>
        <p:nvSpPr>
          <p:cNvPr id="84013" name="Rectangle 73"/>
          <p:cNvSpPr>
            <a:spLocks noChangeArrowheads="1"/>
          </p:cNvSpPr>
          <p:nvPr/>
        </p:nvSpPr>
        <p:spPr bwMode="auto">
          <a:xfrm>
            <a:off x="2613025" y="4708525"/>
            <a:ext cx="21574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caiya[Av</a:t>
            </a:r>
          </a:p>
        </p:txBody>
      </p:sp>
      <p:sp>
        <p:nvSpPr>
          <p:cNvPr id="84014" name="Rectangle 74"/>
          <p:cNvSpPr>
            <a:spLocks noChangeArrowheads="1"/>
          </p:cNvSpPr>
          <p:nvPr/>
        </p:nvSpPr>
        <p:spPr bwMode="auto">
          <a:xfrm>
            <a:off x="4627563" y="4414838"/>
            <a:ext cx="21574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</a:rPr>
              <a:t>nipnftA[ybfb ~trv&lt;</a:t>
            </a:r>
          </a:p>
        </p:txBody>
      </p:sp>
      <p:sp>
        <p:nvSpPr>
          <p:cNvPr id="84015" name="Rectangle 76"/>
          <p:cNvSpPr>
            <a:spLocks noChangeArrowheads="1"/>
          </p:cNvSpPr>
          <p:nvPr/>
        </p:nvSpPr>
        <p:spPr bwMode="auto">
          <a:xfrm>
            <a:off x="4578350" y="5856288"/>
            <a:ext cx="270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~ciafvatmf</a:t>
            </a:r>
          </a:p>
        </p:txBody>
      </p:sp>
      <p:sp>
        <p:nvSpPr>
          <p:cNvPr id="84016" name="Rectangle 77"/>
          <p:cNvSpPr>
            <a:spLocks noChangeArrowheads="1"/>
          </p:cNvSpPr>
          <p:nvPr/>
        </p:nvSpPr>
        <p:spPr bwMode="auto">
          <a:xfrm>
            <a:off x="2430463" y="5867400"/>
            <a:ext cx="2703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viAt</a:t>
            </a:r>
          </a:p>
        </p:txBody>
      </p:sp>
      <p:sp>
        <p:nvSpPr>
          <p:cNvPr id="84017" name="Rectangle 11"/>
          <p:cNvSpPr>
            <a:spLocks noChangeArrowheads="1"/>
          </p:cNvSpPr>
          <p:nvPr/>
        </p:nvSpPr>
        <p:spPr bwMode="auto">
          <a:xfrm>
            <a:off x="696913" y="7500938"/>
            <a:ext cx="187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000" b="1"/>
              <a:t>opfpnftmf</a:t>
            </a:r>
          </a:p>
        </p:txBody>
      </p:sp>
      <p:sp>
        <p:nvSpPr>
          <p:cNvPr id="84018" name="Rectangle 12"/>
          <p:cNvSpPr>
            <a:spLocks noChangeArrowheads="1"/>
          </p:cNvSpPr>
          <p:nvPr/>
        </p:nvSpPr>
        <p:spPr bwMode="auto">
          <a:xfrm>
            <a:off x="2743200" y="7597775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/>
              <a:t>opfpnftmf</a:t>
            </a:r>
          </a:p>
        </p:txBody>
      </p:sp>
      <p:sp>
        <p:nvSpPr>
          <p:cNvPr id="84019" name="Rectangle 14"/>
          <p:cNvSpPr>
            <a:spLocks noChangeArrowheads="1"/>
          </p:cNvSpPr>
          <p:nvPr/>
        </p:nvSpPr>
        <p:spPr bwMode="auto">
          <a:xfrm>
            <a:off x="728663" y="7900988"/>
            <a:ext cx="17748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Deut 30:1-10          </a:t>
            </a:r>
          </a:p>
        </p:txBody>
      </p:sp>
      <p:sp>
        <p:nvSpPr>
          <p:cNvPr id="84020" name="Rectangle 15"/>
          <p:cNvSpPr>
            <a:spLocks noChangeArrowheads="1"/>
          </p:cNvSpPr>
          <p:nvPr/>
        </p:nvSpPr>
        <p:spPr bwMode="auto">
          <a:xfrm>
            <a:off x="2703513" y="7904163"/>
            <a:ext cx="18907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caM</a:t>
            </a:r>
            <a:r>
              <a:rPr lang="en-US" sz="1400" b="1">
                <a:latin typeface="Helvetica" charset="0"/>
              </a:rPr>
              <a:t> 7:14-16</a:t>
            </a:r>
          </a:p>
        </p:txBody>
      </p:sp>
      <p:sp>
        <p:nvSpPr>
          <p:cNvPr id="84021" name="Rectangle 16"/>
          <p:cNvSpPr>
            <a:spLocks noChangeArrowheads="1"/>
          </p:cNvSpPr>
          <p:nvPr/>
        </p:nvSpPr>
        <p:spPr bwMode="auto">
          <a:xfrm>
            <a:off x="5068888" y="7910513"/>
            <a:ext cx="16652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400" b="1"/>
              <a:t>"Er</a:t>
            </a:r>
            <a:r>
              <a:rPr lang="en-US" sz="1400" b="1">
                <a:latin typeface="Helvetica" charset="0"/>
              </a:rPr>
              <a:t> 31:31-34</a:t>
            </a:r>
          </a:p>
        </p:txBody>
      </p:sp>
      <p:sp>
        <p:nvSpPr>
          <p:cNvPr id="84022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4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6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Rectangle 68"/>
          <p:cNvSpPr>
            <a:spLocks noChangeArrowheads="1"/>
          </p:cNvSpPr>
          <p:nvPr/>
        </p:nvSpPr>
        <p:spPr bwMode="auto">
          <a:xfrm>
            <a:off x="5040313" y="7597775"/>
            <a:ext cx="1712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b="1"/>
              <a:t>opfpnftmf</a:t>
            </a:r>
          </a:p>
        </p:txBody>
      </p:sp>
      <p:sp>
        <p:nvSpPr>
          <p:cNvPr id="84028" name="Rectangle 78"/>
          <p:cNvSpPr>
            <a:spLocks noChangeArrowheads="1"/>
          </p:cNvSpPr>
          <p:nvPr/>
        </p:nvSpPr>
        <p:spPr bwMode="auto">
          <a:xfrm>
            <a:off x="660400" y="7356475"/>
            <a:ext cx="1900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nilmf</a:t>
            </a:r>
          </a:p>
        </p:txBody>
      </p:sp>
      <p:sp>
        <p:nvSpPr>
          <p:cNvPr id="84029" name="Rectangle 79"/>
          <p:cNvSpPr>
            <a:spLocks noChangeArrowheads="1"/>
          </p:cNvSpPr>
          <p:nvPr/>
        </p:nvSpPr>
        <p:spPr bwMode="auto">
          <a:xfrm>
            <a:off x="2630488" y="7366000"/>
            <a:ext cx="19002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Taviti[f</a:t>
            </a:r>
          </a:p>
        </p:txBody>
      </p:sp>
      <p:sp>
        <p:nvSpPr>
          <p:cNvPr id="84030" name="Rectangle 80"/>
          <p:cNvSpPr>
            <a:spLocks noChangeArrowheads="1"/>
          </p:cNvSpPr>
          <p:nvPr/>
        </p:nvSpPr>
        <p:spPr bwMode="auto">
          <a:xfrm>
            <a:off x="4810125" y="7339013"/>
            <a:ext cx="1900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</a:rPr>
              <a:t>p&lt;tiy</a:t>
            </a:r>
          </a:p>
        </p:txBody>
      </p:sp>
      <p:sp>
        <p:nvSpPr>
          <p:cNvPr id="84031" name="Rectangle 64"/>
          <p:cNvSpPr>
            <a:spLocks noChangeArrowheads="1"/>
          </p:cNvSpPr>
          <p:nvPr/>
        </p:nvSpPr>
        <p:spPr bwMode="auto">
          <a:xfrm>
            <a:off x="844550" y="1347788"/>
            <a:ext cx="586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Evtakm evqipaDkqi[f </a:t>
            </a:r>
            <a:r>
              <a:rPr lang="ja-JP" altLang="en-US" b="1">
                <a:solidFill>
                  <a:srgbClr val="FF0000"/>
                </a:solidFill>
              </a:rPr>
              <a:t>“</a:t>
            </a:r>
            <a:r>
              <a:rPr lang="en-US" altLang="ja-JP" b="1">
                <a:solidFill>
                  <a:srgbClr val="FF0000"/>
                </a:solidFill>
              </a:rPr>
              <a:t> MTekZmfp&lt;</a:t>
            </a:r>
            <a:r>
              <a:rPr lang="ja-JP" altLang="en-US" b="1">
                <a:solidFill>
                  <a:srgbClr val="FF0000"/>
                </a:solidFill>
              </a:rPr>
              <a:t>”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33</a:t>
            </a:r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174750" y="969963"/>
            <a:ext cx="636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tibkfkpfpdfd Evtakmmf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pAzy &amp; p&lt;tiy "bfpaD ecylfpadfF[f obfBAm</a:t>
            </a:r>
            <a:r>
              <a:rPr lang="en-US" sz="2000" b="1" i="1">
                <a:latin typeface="Helvetica" charset="0"/>
              </a:rPr>
              <a:t>:</a:t>
            </a:r>
            <a:r>
              <a:rPr lang="en-US" sz="1400" b="1">
                <a:latin typeface="Helvetica" charset="0"/>
              </a:rPr>
              <a:t>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niyaypfpirma[Mmf</a:t>
            </a:r>
            <a:r>
              <a:rPr lang="en-US" sz="1400" b="1">
                <a:latin typeface="Helvetica" charset="0"/>
              </a:rPr>
              <a:t> (1) </a:t>
            </a:r>
            <a:r>
              <a:rPr lang="en-US" sz="1400" b="1"/>
              <a:t>mbfBmf </a:t>
            </a:r>
            <a:r>
              <a:rPr lang="en-US" sz="1400" b="1" u="sng">
                <a:solidFill>
                  <a:srgbClr val="E32434"/>
                </a:solidFill>
              </a:rPr>
              <a:t>CviEcxMmf</a:t>
            </a:r>
            <a:r>
              <a:rPr lang="en-US" sz="1400" b="1">
                <a:latin typeface="Helvetica" charset="0"/>
              </a:rPr>
              <a:t> (5)                                                                                 </a:t>
            </a:r>
            <a:r>
              <a:rPr lang="en-US" sz="1400" b="1"/>
              <a:t>caitftir patipfAp u]fdakfkiyT</a:t>
            </a:r>
            <a:r>
              <a:rPr lang="en-US" sz="1400" b="1">
                <a:latin typeface="Helvetica" charset="0"/>
              </a:rPr>
              <a:t>,                                                 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caitftirMmf</a:t>
            </a:r>
            <a:r>
              <a:rPr lang="en-US" sz="1400" b="1">
                <a:latin typeface="Helvetica" charset="0"/>
              </a:rPr>
              <a:t> (2) </a:t>
            </a:r>
            <a:r>
              <a:rPr lang="en-US" sz="1400" b="1"/>
              <a:t>mbfBmf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</a:rPr>
              <a:t>`pfEpasftl ndpFkfAkkQmf</a:t>
            </a:r>
            <a:r>
              <a:rPr lang="en-US" sz="1400" b="1">
                <a:latin typeface="Helvetica" charset="0"/>
              </a:rPr>
              <a:t> (6);                                                                                  </a:t>
            </a:r>
            <a:r>
              <a:rPr lang="en-US" sz="1400" b="1"/>
              <a:t>klacfcartfti[f M[fE[bfbtfAt ka]fpitftT </a:t>
            </a:r>
            <a:r>
              <a:rPr lang="en-US" sz="1400" b="1">
                <a:latin typeface="Helvetica" charset="0"/>
              </a:rPr>
              <a:t>;                                                           </a:t>
            </a:r>
            <a:r>
              <a:rPr lang="en-US" sz="1400" b="1"/>
              <a:t>'Ztfti[f uRvmf u]fdakfkiyT </a:t>
            </a:r>
            <a:r>
              <a:rPr lang="en-US" sz="1400" b="1">
                <a:latin typeface="Helvetica" charset="0"/>
              </a:rPr>
              <a:t>;                                                                      </a:t>
            </a:r>
            <a:r>
              <a:rPr lang="en-US" sz="1400" b="1" u="sng">
                <a:solidFill>
                  <a:srgbClr val="E32434"/>
                </a:solidFill>
              </a:rPr>
              <a:t>'ZtfTkfkQmf</a:t>
            </a:r>
            <a:r>
              <a:rPr lang="en-US" sz="1400" b="1">
                <a:latin typeface="Helvetica" charset="0"/>
              </a:rPr>
              <a:t> (3) </a:t>
            </a:r>
            <a:r>
              <a:rPr lang="en-US" sz="1400" b="1"/>
              <a:t>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</a:rPr>
              <a:t>niRpgfkQmf</a:t>
            </a:r>
            <a:r>
              <a:rPr lang="en-US" sz="1400" b="1">
                <a:latin typeface="Helvetica" charset="0"/>
              </a:rPr>
              <a:t> (7),                                                                             </a:t>
            </a:r>
            <a:r>
              <a:rPr lang="en-US" sz="1400" b="1"/>
              <a:t>nmfMAdy Evtakmtftilf ;r]fD viE[atma[ pakgfkqf vidfDec[fbiRkfkibT</a:t>
            </a:r>
            <a:r>
              <a:rPr lang="en-US" sz="1400" b="1">
                <a:latin typeface="Helvetica" charset="0"/>
              </a:rPr>
              <a:t>,                                                           `</a:t>
            </a:r>
            <a:r>
              <a:rPr lang="en-US" sz="1400" b="1"/>
              <a:t>`tavT </a:t>
            </a:r>
            <a:r>
              <a:rPr lang="en-US" sz="1400" b="1" u="sng">
                <a:solidFill>
                  <a:srgbClr val="E32434"/>
                </a:solidFill>
              </a:rPr>
              <a:t>tIafkfktaic[Mmf</a:t>
            </a:r>
            <a:r>
              <a:rPr lang="en-US" sz="1400" b="1">
                <a:latin typeface="Helvetica" charset="0"/>
              </a:rPr>
              <a:t> (4) </a:t>
            </a:r>
            <a:r>
              <a:rPr lang="en-US" sz="1400" b="1"/>
              <a:t>mbfBmf </a:t>
            </a:r>
            <a:r>
              <a:rPr lang="en-US" sz="1400" b="1" u="sng">
                <a:solidFill>
                  <a:srgbClr val="E32434"/>
                </a:solidFill>
              </a:rPr>
              <a:t>evqipfpDtfti[ viEcxMmf</a:t>
            </a:r>
            <a:r>
              <a:rPr lang="en-US" sz="1400" b="1">
                <a:latin typeface="Helvetica" charset="0"/>
              </a:rPr>
              <a:t>(8).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8602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446338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24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2938463" y="2432050"/>
            <a:ext cx="17065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>
                <a:solidFill>
                  <a:srgbClr val="A50021"/>
                </a:solidFill>
              </a:rPr>
              <a:t>oEr kBpfepaRqf</a:t>
            </a:r>
            <a:r>
              <a:rPr lang="en-US" sz="1200" b="1">
                <a:solidFill>
                  <a:srgbClr val="A50021"/>
                </a:solidFill>
                <a:latin typeface="Times" charset="0"/>
              </a:rPr>
              <a:t>:</a:t>
            </a:r>
          </a:p>
        </p:txBody>
      </p:sp>
      <p:sp>
        <p:nvSpPr>
          <p:cNvPr id="86031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17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19"/>
          <p:cNvSpPr>
            <a:spLocks noChangeShapeType="1"/>
          </p:cNvSpPr>
          <p:nvPr/>
        </p:nvSpPr>
        <p:spPr bwMode="auto">
          <a:xfrm>
            <a:off x="628650" y="36290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Line 20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:(p ")</a:t>
            </a:r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"(p&lt; ")</a:t>
            </a:r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`</a:t>
            </a:r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~</a:t>
            </a:r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2660650" y="2409825"/>
            <a:ext cx="403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/>
              <a:t>;</a:t>
            </a:r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274638" y="2965450"/>
            <a:ext cx="8604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u(p ")</a:t>
            </a:r>
            <a:r>
              <a:rPr lang="en-US" sz="1200" b="1">
                <a:latin typeface="Times" charset="0"/>
              </a:rPr>
              <a:t>)</a:t>
            </a:r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_(&lt;p&lt; ")</a:t>
            </a:r>
            <a:r>
              <a:rPr lang="en-US" sz="1200" b="1">
                <a:latin typeface="Times" charset="0"/>
              </a:rPr>
              <a:t>)</a:t>
            </a:r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o(p&lt; ")</a:t>
            </a:r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O(p&lt; ")</a:t>
            </a:r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U(p ")</a:t>
            </a:r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b="1"/>
              <a:t>'(p ")</a:t>
            </a:r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315913" y="5599113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86056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68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69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70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71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72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8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79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80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81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82" name="Arc 67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3184 h 21600"/>
              <a:gd name="T2" fmla="*/ 1733602725 w 21785"/>
              <a:gd name="T3" fmla="*/ 67302866 h 21600"/>
              <a:gd name="T4" fmla="*/ 14717463 w 21785"/>
              <a:gd name="T5" fmla="*/ 67302866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3" name="Arc 68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27821419 h 21599"/>
              <a:gd name="T2" fmla="*/ 2048552719 w 21597"/>
              <a:gd name="T3" fmla="*/ 0 h 21599"/>
              <a:gd name="T4" fmla="*/ 2065580923 w 21597"/>
              <a:gd name="T5" fmla="*/ 28272905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lnTo>
                  <a:pt x="-1" y="2125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4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26088 h 21600"/>
              <a:gd name="T2" fmla="*/ 94031 w 22518"/>
              <a:gd name="T3" fmla="*/ 28266374 h 21600"/>
              <a:gd name="T4" fmla="*/ 3834 w 22518"/>
              <a:gd name="T5" fmla="*/ 28266374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lnTo>
                  <a:pt x="-1" y="1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5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86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588058 h 21586"/>
              <a:gd name="T2" fmla="*/ 372436 w 21600"/>
              <a:gd name="T3" fmla="*/ 0 h 21586"/>
              <a:gd name="T4" fmla="*/ 385967 w 21600"/>
              <a:gd name="T5" fmla="*/ 21588058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lnTo>
                  <a:pt x="-1" y="215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7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86088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86169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70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71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72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73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4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5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6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7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8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79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80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81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82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83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4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5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6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87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8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86089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0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6091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2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3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4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5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6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7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8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9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0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1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2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3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4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5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6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7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8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9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0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111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86162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3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4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5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6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7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6168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86112" name="Rectangle 124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eaLnBrk="0" hangingPunct="0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86113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4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5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6" name="Rectangle 128"/>
          <p:cNvSpPr>
            <a:spLocks noChangeArrowheads="1"/>
          </p:cNvSpPr>
          <p:nvPr/>
        </p:nvSpPr>
        <p:spPr bwMode="auto">
          <a:xfrm>
            <a:off x="3825875" y="5670550"/>
            <a:ext cx="1560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/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pPr algn="l" eaLnBrk="0" hangingPunct="0"/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86117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86118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9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86120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Line 133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Text Box 135"/>
          <p:cNvSpPr txBox="1">
            <a:spLocks noChangeArrowheads="1"/>
          </p:cNvSpPr>
          <p:nvPr/>
        </p:nvSpPr>
        <p:spPr bwMode="auto">
          <a:xfrm>
            <a:off x="2325688" y="1643063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Capitals" charset="0"/>
              </a:rPr>
              <a:t>1600 </a:t>
            </a:r>
            <a:r>
              <a:rPr lang="en-US" b="1" baseline="-25000">
                <a:solidFill>
                  <a:srgbClr val="E32434"/>
                </a:solidFill>
              </a:rPr>
              <a:t>vRdgfkqf</a:t>
            </a:r>
          </a:p>
        </p:txBody>
      </p:sp>
      <p:sp>
        <p:nvSpPr>
          <p:cNvPr id="86124" name="Text Box 136"/>
          <p:cNvSpPr txBox="1">
            <a:spLocks noChangeArrowheads="1"/>
          </p:cNvSpPr>
          <p:nvPr/>
        </p:nvSpPr>
        <p:spPr bwMode="auto">
          <a:xfrm>
            <a:off x="2303463" y="1970088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Capitals" charset="0"/>
              </a:rPr>
              <a:t>40 </a:t>
            </a:r>
            <a:r>
              <a:rPr lang="en-US" b="1" baseline="-25000">
                <a:solidFill>
                  <a:srgbClr val="E32434"/>
                </a:solidFill>
              </a:rPr>
              <a:t>Nalaciaiyaf</a:t>
            </a:r>
          </a:p>
        </p:txBody>
      </p:sp>
      <p:sp>
        <p:nvSpPr>
          <p:cNvPr id="86125" name="Text Box 137"/>
          <p:cNvSpPr txBox="1">
            <a:spLocks noChangeArrowheads="1"/>
          </p:cNvSpPr>
          <p:nvPr/>
        </p:nvSpPr>
        <p:spPr bwMode="auto">
          <a:xfrm>
            <a:off x="849313" y="3240088"/>
            <a:ext cx="11699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"piEryaf</a:t>
            </a:r>
          </a:p>
          <a:p>
            <a:pPr algn="l">
              <a:spcBef>
                <a:spcPct val="50000"/>
              </a:spcBef>
            </a:pP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86126" name="Text Box 138"/>
          <p:cNvSpPr txBox="1">
            <a:spLocks noChangeArrowheads="1"/>
          </p:cNvSpPr>
          <p:nvPr/>
        </p:nvSpPr>
        <p:spPr bwMode="auto">
          <a:xfrm>
            <a:off x="819150" y="2840038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39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p&lt;tftkamf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86127" name="Text Box 139"/>
          <p:cNvSpPr txBox="1">
            <a:spLocks noChangeArrowheads="1"/>
          </p:cNvSpPr>
          <p:nvPr/>
        </p:nvSpPr>
        <p:spPr bwMode="auto">
          <a:xfrm>
            <a:off x="5848350" y="3205163"/>
            <a:ext cx="107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kiErkfkiy</a:t>
            </a:r>
            <a:endParaRPr lang="en-US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86128" name="Text Box 140"/>
          <p:cNvSpPr txBox="1">
            <a:spLocks noChangeArrowheads="1"/>
          </p:cNvSpPr>
          <p:nvPr/>
        </p:nvSpPr>
        <p:spPr bwMode="auto">
          <a:xfrm>
            <a:off x="5927725" y="3798888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`Rqf</a:t>
            </a:r>
          </a:p>
        </p:txBody>
      </p:sp>
      <p:sp>
        <p:nvSpPr>
          <p:cNvPr id="86129" name="Text Box 141"/>
          <p:cNvSpPr txBox="1">
            <a:spLocks noChangeArrowheads="1"/>
          </p:cNvSpPr>
          <p:nvPr/>
        </p:nvSpPr>
        <p:spPr bwMode="auto">
          <a:xfrm>
            <a:off x="5500688" y="4141788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niAbEvRtlf</a:t>
            </a:r>
          </a:p>
        </p:txBody>
      </p:sp>
      <p:sp>
        <p:nvSpPr>
          <p:cNvPr id="86130" name="Text Box 142"/>
          <p:cNvSpPr txBox="1">
            <a:spLocks noChangeArrowheads="1"/>
          </p:cNvSpPr>
          <p:nvPr/>
        </p:nvSpPr>
        <p:spPr bwMode="auto">
          <a:xfrm>
            <a:off x="930275" y="3848100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cdfdmf</a:t>
            </a:r>
          </a:p>
        </p:txBody>
      </p:sp>
      <p:sp>
        <p:nvSpPr>
          <p:cNvPr id="86131" name="Text Box 143"/>
          <p:cNvSpPr txBox="1">
            <a:spLocks noChangeArrowheads="1"/>
          </p:cNvSpPr>
          <p:nvPr/>
        </p:nvSpPr>
        <p:spPr bwMode="auto">
          <a:xfrm>
            <a:off x="455613" y="4160838"/>
            <a:ext cx="1262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uBtiemazi</a:t>
            </a:r>
          </a:p>
        </p:txBody>
      </p:sp>
      <p:sp>
        <p:nvSpPr>
          <p:cNvPr id="86132" name="Text Box 144"/>
          <p:cNvSpPr txBox="1">
            <a:spLocks noChangeArrowheads="1"/>
          </p:cNvSpPr>
          <p:nvPr/>
        </p:nvSpPr>
        <p:spPr bwMode="auto">
          <a:xfrm>
            <a:off x="909638" y="5445125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edlsfEkapf</a:t>
            </a:r>
          </a:p>
        </p:txBody>
      </p:sp>
      <p:sp>
        <p:nvSpPr>
          <p:cNvPr id="86133" name="Text Box 145"/>
          <p:cNvSpPr txBox="1">
            <a:spLocks noChangeArrowheads="1"/>
          </p:cNvSpPr>
          <p:nvPr/>
        </p:nvSpPr>
        <p:spPr bwMode="auto">
          <a:xfrm>
            <a:off x="190500" y="5945188"/>
            <a:ext cx="17700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kdnftkal nitftiymf</a:t>
            </a:r>
          </a:p>
        </p:txBody>
      </p:sp>
      <p:sp>
        <p:nvSpPr>
          <p:cNvPr id="86134" name="Text Box 146"/>
          <p:cNvSpPr txBox="1">
            <a:spLocks noChangeArrowheads="1"/>
          </p:cNvSpPr>
          <p:nvPr/>
        </p:nvSpPr>
        <p:spPr bwMode="auto">
          <a:xfrm>
            <a:off x="2155825" y="5937250"/>
            <a:ext cx="177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</a:rPr>
              <a:t>Amkfkierasfekapf</a:t>
            </a: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86135" name="Text Box 147"/>
          <p:cNvSpPr txBox="1">
            <a:spLocks noChangeArrowheads="1"/>
          </p:cNvSpPr>
          <p:nvPr/>
        </p:nvSpPr>
        <p:spPr bwMode="auto">
          <a:xfrm>
            <a:off x="3989388" y="5629275"/>
            <a:ext cx="17700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edlsfekapf</a:t>
            </a:r>
          </a:p>
        </p:txBody>
      </p:sp>
      <p:sp>
        <p:nvSpPr>
          <p:cNvPr id="86136" name="Text Box 148"/>
          <p:cNvSpPr txBox="1">
            <a:spLocks noChangeArrowheads="1"/>
          </p:cNvSpPr>
          <p:nvPr/>
        </p:nvSpPr>
        <p:spPr bwMode="auto">
          <a:xfrm>
            <a:off x="4005263" y="5849938"/>
            <a:ext cx="17700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</a:rPr>
              <a:t>Amkfkierasfekapf</a:t>
            </a:r>
          </a:p>
        </p:txBody>
      </p:sp>
      <p:sp>
        <p:nvSpPr>
          <p:cNvPr id="86137" name="Text Box 149"/>
          <p:cNvSpPr txBox="1">
            <a:spLocks noChangeArrowheads="1"/>
          </p:cNvSpPr>
          <p:nvPr/>
        </p:nvSpPr>
        <p:spPr bwMode="auto">
          <a:xfrm>
            <a:off x="6096000" y="55054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edlisfEkapf</a:t>
            </a:r>
            <a:endParaRPr lang="en-US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86138" name="Text Box 150"/>
          <p:cNvSpPr txBox="1">
            <a:spLocks noChangeArrowheads="1"/>
          </p:cNvSpPr>
          <p:nvPr/>
        </p:nvSpPr>
        <p:spPr bwMode="auto">
          <a:xfrm>
            <a:off x="5586413" y="5921375"/>
            <a:ext cx="1770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</a:rPr>
              <a:t>vRgfkal nitftiymf</a:t>
            </a:r>
          </a:p>
        </p:txBody>
      </p:sp>
      <p:sp>
        <p:nvSpPr>
          <p:cNvPr id="86139" name="Text Box 151"/>
          <p:cNvSpPr txBox="1">
            <a:spLocks noChangeArrowheads="1"/>
          </p:cNvSpPr>
          <p:nvPr/>
        </p:nvSpPr>
        <p:spPr bwMode="auto">
          <a:xfrm>
            <a:off x="2247900" y="2546350"/>
            <a:ext cx="265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Etv{Ady mkiAm</a:t>
            </a:r>
          </a:p>
        </p:txBody>
      </p:sp>
      <p:sp>
        <p:nvSpPr>
          <p:cNvPr id="86140" name="Text Box 152"/>
          <p:cNvSpPr txBox="1">
            <a:spLocks noChangeArrowheads="1"/>
          </p:cNvSpPr>
          <p:nvPr/>
        </p:nvSpPr>
        <p:spPr bwMode="auto">
          <a:xfrm>
            <a:off x="771525" y="2197100"/>
            <a:ext cx="1998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</a:rPr>
              <a:t>pAzy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"bfpaD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86141" name="Text Box 153"/>
          <p:cNvSpPr txBox="1">
            <a:spLocks noChangeArrowheads="1"/>
          </p:cNvSpPr>
          <p:nvPr/>
        </p:nvSpPr>
        <p:spPr bwMode="auto">
          <a:xfrm>
            <a:off x="5353050" y="2216150"/>
            <a:ext cx="1998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</a:rPr>
              <a:t>p&lt;tiy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</a:rPr>
              <a:t> </a:t>
            </a:r>
            <a:r>
              <a:rPr lang="en-US" altLang="ja-JP" sz="1400" b="1">
                <a:solidFill>
                  <a:srgbClr val="E32434"/>
                </a:solidFill>
              </a:rPr>
              <a:t>"bfpaD</a:t>
            </a:r>
            <a:endParaRPr lang="en-US" sz="1400" b="1">
              <a:solidFill>
                <a:srgbClr val="E32434"/>
              </a:solidFill>
            </a:endParaRPr>
          </a:p>
        </p:txBody>
      </p:sp>
      <p:sp>
        <p:nvSpPr>
          <p:cNvPr id="86142" name="Text Box 154"/>
          <p:cNvSpPr txBox="1">
            <a:spLocks noChangeArrowheads="1"/>
          </p:cNvSpPr>
          <p:nvPr/>
        </p:nvSpPr>
        <p:spPr bwMode="auto">
          <a:xfrm>
            <a:off x="5584825" y="2813050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27</a:t>
            </a:r>
            <a:r>
              <a:rPr lang="ja-JP" altLang="en-US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altLang="ja-JP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altLang="ja-JP" b="1" baseline="-25000">
                <a:solidFill>
                  <a:srgbClr val="E32434"/>
                </a:solidFill>
              </a:rPr>
              <a:t>p&lt;tftkmf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86143" name="Text Box 155"/>
          <p:cNvSpPr txBox="1">
            <a:spLocks noChangeArrowheads="1"/>
          </p:cNvSpPr>
          <p:nvPr/>
        </p:nvSpPr>
        <p:spPr bwMode="auto">
          <a:xfrm rot="91668">
            <a:off x="1998663" y="49180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cdfdmf</a:t>
            </a:r>
          </a:p>
        </p:txBody>
      </p:sp>
      <p:sp>
        <p:nvSpPr>
          <p:cNvPr id="86144" name="Text Box 156"/>
          <p:cNvSpPr txBox="1">
            <a:spLocks noChangeArrowheads="1"/>
          </p:cNvSpPr>
          <p:nvPr/>
        </p:nvSpPr>
        <p:spPr bwMode="auto">
          <a:xfrm rot="4577662">
            <a:off x="2955925" y="414813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tIafkfktaic[mf</a:t>
            </a:r>
          </a:p>
        </p:txBody>
      </p:sp>
      <p:sp>
        <p:nvSpPr>
          <p:cNvPr id="86145" name="Text Box 157"/>
          <p:cNvSpPr txBox="1">
            <a:spLocks noChangeArrowheads="1"/>
          </p:cNvSpPr>
          <p:nvPr/>
        </p:nvSpPr>
        <p:spPr bwMode="auto">
          <a:xfrm>
            <a:off x="4440238" y="496887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evqipaD</a:t>
            </a:r>
          </a:p>
        </p:txBody>
      </p:sp>
      <p:sp>
        <p:nvSpPr>
          <p:cNvPr id="86146" name="Text Box 158"/>
          <p:cNvSpPr txBox="1">
            <a:spLocks noChangeArrowheads="1"/>
          </p:cNvSpPr>
          <p:nvPr/>
        </p:nvSpPr>
        <p:spPr bwMode="auto">
          <a:xfrm rot="-3033647">
            <a:off x="3645694" y="3823494"/>
            <a:ext cx="162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CviEcxmf</a:t>
            </a:r>
          </a:p>
        </p:txBody>
      </p:sp>
      <p:sp>
        <p:nvSpPr>
          <p:cNvPr id="86147" name="Text Box 159"/>
          <p:cNvSpPr txBox="1">
            <a:spLocks noChangeArrowheads="1"/>
          </p:cNvSpPr>
          <p:nvPr/>
        </p:nvSpPr>
        <p:spPr bwMode="auto">
          <a:xfrm rot="-762753">
            <a:off x="4352925" y="46624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niRpgfkqf</a:t>
            </a:r>
          </a:p>
        </p:txBody>
      </p:sp>
      <p:sp>
        <p:nvSpPr>
          <p:cNvPr id="86148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86149" name="Text Box 161"/>
          <p:cNvSpPr txBox="1">
            <a:spLocks noChangeArrowheads="1"/>
          </p:cNvSpPr>
          <p:nvPr/>
        </p:nvSpPr>
        <p:spPr bwMode="auto">
          <a:xfrm rot="-2034800">
            <a:off x="3927475" y="4249738"/>
            <a:ext cx="156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aseline="-25000">
                <a:solidFill>
                  <a:srgbClr val="E32434"/>
                </a:solidFill>
              </a:rPr>
              <a:t>`pfEpasftlaf</a:t>
            </a:r>
          </a:p>
        </p:txBody>
      </p:sp>
      <p:sp>
        <p:nvSpPr>
          <p:cNvPr id="86150" name="Text Box 162"/>
          <p:cNvSpPr txBox="1">
            <a:spLocks noChangeArrowheads="1"/>
          </p:cNvSpPr>
          <p:nvPr/>
        </p:nvSpPr>
        <p:spPr bwMode="auto">
          <a:xfrm rot="3053071">
            <a:off x="2409825" y="431482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2000" b="1" baseline="-25000">
                <a:solidFill>
                  <a:srgbClr val="E32434"/>
                </a:solidFill>
              </a:rPr>
              <a:t>‘</a:t>
            </a:r>
            <a:r>
              <a:rPr lang="en-US" altLang="ja-JP" b="1" baseline="-25000">
                <a:solidFill>
                  <a:srgbClr val="E32434"/>
                </a:solidFill>
              </a:rPr>
              <a:t>'ZtfT</a:t>
            </a:r>
            <a:endParaRPr lang="en-US" b="1" baseline="-25000">
              <a:solidFill>
                <a:srgbClr val="E32434"/>
              </a:solidFill>
            </a:endParaRPr>
          </a:p>
        </p:txBody>
      </p:sp>
      <p:sp>
        <p:nvSpPr>
          <p:cNvPr id="86151" name="Text Box 163"/>
          <p:cNvSpPr txBox="1">
            <a:spLocks noChangeArrowheads="1"/>
          </p:cNvSpPr>
          <p:nvPr/>
        </p:nvSpPr>
        <p:spPr bwMode="auto">
          <a:xfrm rot="1226197">
            <a:off x="1995488" y="454977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caitftirmf</a:t>
            </a:r>
          </a:p>
        </p:txBody>
      </p:sp>
      <p:grpSp>
        <p:nvGrpSpPr>
          <p:cNvPr id="86152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86154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86155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86156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86157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86158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86159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86160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86161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200" b="1">
                  <a:latin typeface="Times" charset="0"/>
                </a:rPr>
                <a:t>8</a:t>
              </a:r>
            </a:p>
          </p:txBody>
        </p:sp>
      </p:grpSp>
      <p:sp>
        <p:nvSpPr>
          <p:cNvPr id="86153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2"/>
          <p:cNvGrpSpPr>
            <a:grpSpLocks/>
          </p:cNvGrpSpPr>
          <p:nvPr/>
        </p:nvGrpSpPr>
        <p:grpSpPr bwMode="auto">
          <a:xfrm>
            <a:off x="785813" y="4567238"/>
            <a:ext cx="503237" cy="2595562"/>
            <a:chOff x="192" y="1824"/>
            <a:chExt cx="288" cy="2304"/>
          </a:xfrm>
        </p:grpSpPr>
        <p:sp>
          <p:nvSpPr>
            <p:cNvPr id="88382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83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66" name="Group 5"/>
          <p:cNvGrpSpPr>
            <a:grpSpLocks/>
          </p:cNvGrpSpPr>
          <p:nvPr/>
        </p:nvGrpSpPr>
        <p:grpSpPr bwMode="auto">
          <a:xfrm>
            <a:off x="785813" y="1343025"/>
            <a:ext cx="503237" cy="2909888"/>
            <a:chOff x="192" y="1824"/>
            <a:chExt cx="288" cy="2304"/>
          </a:xfrm>
        </p:grpSpPr>
        <p:sp>
          <p:nvSpPr>
            <p:cNvPr id="88380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81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88067" name="Text Box 8"/>
          <p:cNvSpPr txBox="1">
            <a:spLocks noChangeArrowheads="1"/>
          </p:cNvSpPr>
          <p:nvPr/>
        </p:nvSpPr>
        <p:spPr bwMode="auto">
          <a:xfrm>
            <a:off x="6618288" y="0"/>
            <a:ext cx="620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34</a:t>
            </a:r>
          </a:p>
        </p:txBody>
      </p:sp>
      <p:sp>
        <p:nvSpPr>
          <p:cNvPr id="88068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069" name="Text Box 10"/>
          <p:cNvSpPr txBox="1">
            <a:spLocks noChangeArrowheads="1"/>
          </p:cNvSpPr>
          <p:nvPr/>
        </p:nvSpPr>
        <p:spPr bwMode="auto">
          <a:xfrm>
            <a:off x="2003425" y="893763"/>
            <a:ext cx="4618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latin typeface="Comic Sans MS" charset="0"/>
              </a:rPr>
              <a:t> </a:t>
            </a:r>
            <a:r>
              <a:rPr lang="en-US" sz="1800" b="1" i="1">
                <a:solidFill>
                  <a:srgbClr val="FF0000"/>
                </a:solidFill>
              </a:rPr>
              <a:t>pAzy "bfpadfAd vaiAcpfpDtfTtlf</a:t>
            </a:r>
          </a:p>
        </p:txBody>
      </p:sp>
      <p:sp>
        <p:nvSpPr>
          <p:cNvPr id="88070" name="Line 1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1" name="Group 13"/>
          <p:cNvGrpSpPr>
            <a:grpSpLocks/>
          </p:cNvGrpSpPr>
          <p:nvPr/>
        </p:nvGrpSpPr>
        <p:grpSpPr bwMode="auto">
          <a:xfrm>
            <a:off x="938213" y="1073150"/>
            <a:ext cx="1571625" cy="427038"/>
            <a:chOff x="458" y="303"/>
            <a:chExt cx="779" cy="270"/>
          </a:xfrm>
        </p:grpSpPr>
        <p:sp>
          <p:nvSpPr>
            <p:cNvPr id="88374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75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76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77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78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pAdpfp&lt;</a:t>
              </a:r>
            </a:p>
          </p:txBody>
        </p:sp>
        <p:sp>
          <p:nvSpPr>
            <p:cNvPr id="88379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2" name="Group 20"/>
          <p:cNvGrpSpPr>
            <a:grpSpLocks/>
          </p:cNvGrpSpPr>
          <p:nvPr/>
        </p:nvGrpSpPr>
        <p:grpSpPr bwMode="auto">
          <a:xfrm>
            <a:off x="938213" y="1500188"/>
            <a:ext cx="1571625" cy="428625"/>
            <a:chOff x="458" y="303"/>
            <a:chExt cx="779" cy="270"/>
          </a:xfrm>
        </p:grpSpPr>
        <p:sp>
          <p:nvSpPr>
            <p:cNvPr id="88368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69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70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71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72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~pirkamf</a:t>
              </a:r>
            </a:p>
          </p:txBody>
        </p:sp>
        <p:sp>
          <p:nvSpPr>
            <p:cNvPr id="88373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3" name="Group 27"/>
          <p:cNvGrpSpPr>
            <a:grpSpLocks/>
          </p:cNvGrpSpPr>
          <p:nvPr/>
        </p:nvGrpSpPr>
        <p:grpSpPr bwMode="auto">
          <a:xfrm>
            <a:off x="927100" y="2130425"/>
            <a:ext cx="1579563" cy="428625"/>
            <a:chOff x="458" y="303"/>
            <a:chExt cx="779" cy="270"/>
          </a:xfrm>
        </p:grpSpPr>
        <p:sp>
          <p:nvSpPr>
            <p:cNvPr id="88362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63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64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65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66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EyaEcpfp&lt;</a:t>
              </a:r>
              <a:endParaRPr lang="en-US" sz="800" b="1"/>
            </a:p>
          </p:txBody>
        </p:sp>
        <p:sp>
          <p:nvSpPr>
            <p:cNvPr id="88367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4" name="Group 34"/>
          <p:cNvGrpSpPr>
            <a:grpSpLocks/>
          </p:cNvGrpSpPr>
          <p:nvPr/>
        </p:nvGrpSpPr>
        <p:grpSpPr bwMode="auto">
          <a:xfrm>
            <a:off x="947738" y="2679700"/>
            <a:ext cx="1570037" cy="428625"/>
            <a:chOff x="458" y="303"/>
            <a:chExt cx="779" cy="270"/>
          </a:xfrm>
        </p:grpSpPr>
        <p:sp>
          <p:nvSpPr>
            <p:cNvPr id="88356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57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58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59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60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EmaEc</a:t>
              </a:r>
              <a:endParaRPr lang="en-US" sz="800" b="1"/>
            </a:p>
          </p:txBody>
        </p:sp>
        <p:sp>
          <p:nvSpPr>
            <p:cNvPr id="88361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5" name="Group 41"/>
          <p:cNvGrpSpPr>
            <a:grpSpLocks/>
          </p:cNvGrpSpPr>
          <p:nvPr/>
        </p:nvGrpSpPr>
        <p:grpSpPr bwMode="auto">
          <a:xfrm>
            <a:off x="947738" y="3781425"/>
            <a:ext cx="1587500" cy="427038"/>
            <a:chOff x="458" y="303"/>
            <a:chExt cx="779" cy="270"/>
          </a:xfrm>
        </p:grpSpPr>
        <p:sp>
          <p:nvSpPr>
            <p:cNvPr id="88350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51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52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53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54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EyaCva</a:t>
              </a:r>
              <a:endParaRPr lang="en-US" sz="800" b="1"/>
            </a:p>
          </p:txBody>
        </p:sp>
        <p:sp>
          <p:nvSpPr>
            <p:cNvPr id="88355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6" name="Group 48"/>
          <p:cNvGrpSpPr>
            <a:grpSpLocks/>
          </p:cNvGrpSpPr>
          <p:nvPr/>
        </p:nvGrpSpPr>
        <p:grpSpPr bwMode="auto">
          <a:xfrm>
            <a:off x="938213" y="4724400"/>
            <a:ext cx="1592262" cy="427038"/>
            <a:chOff x="458" y="303"/>
            <a:chExt cx="779" cy="270"/>
          </a:xfrm>
        </p:grpSpPr>
        <p:sp>
          <p:nvSpPr>
            <p:cNvPr id="88344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45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46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47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48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`rci[fAm</a:t>
              </a:r>
              <a:endParaRPr lang="en-US" sz="800" b="1"/>
            </a:p>
          </p:txBody>
        </p:sp>
        <p:sp>
          <p:nvSpPr>
            <p:cNvPr id="88349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7" name="Group 55"/>
          <p:cNvGrpSpPr>
            <a:grpSpLocks/>
          </p:cNvGrpSpPr>
          <p:nvPr/>
        </p:nvGrpSpPr>
        <p:grpSpPr bwMode="auto">
          <a:xfrm>
            <a:off x="938213" y="6734175"/>
            <a:ext cx="1592262" cy="428625"/>
            <a:chOff x="458" y="303"/>
            <a:chExt cx="779" cy="270"/>
          </a:xfrm>
        </p:grpSpPr>
        <p:sp>
          <p:nvSpPr>
            <p:cNvPr id="88338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39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40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41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42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`FAmtft[mf</a:t>
              </a:r>
              <a:endParaRPr lang="en-US" sz="800" b="1"/>
            </a:p>
          </p:txBody>
        </p:sp>
        <p:sp>
          <p:nvSpPr>
            <p:cNvPr id="88343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8" name="Group 62"/>
          <p:cNvGrpSpPr>
            <a:grpSpLocks/>
          </p:cNvGrpSpPr>
          <p:nvPr/>
        </p:nvGrpSpPr>
        <p:grpSpPr bwMode="auto">
          <a:xfrm>
            <a:off x="938213" y="7559675"/>
            <a:ext cx="1592262" cy="454025"/>
            <a:chOff x="458" y="303"/>
            <a:chExt cx="779" cy="285"/>
          </a:xfrm>
        </p:grpSpPr>
        <p:sp>
          <p:nvSpPr>
            <p:cNvPr id="88332" name="AutoShape 63"/>
            <p:cNvSpPr>
              <a:spLocks noChangeArrowheads="1"/>
            </p:cNvSpPr>
            <p:nvPr/>
          </p:nvSpPr>
          <p:spPr bwMode="auto">
            <a:xfrm>
              <a:off x="551" y="316"/>
              <a:ext cx="506" cy="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33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34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35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36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`Amti</a:t>
              </a:r>
              <a:endParaRPr lang="en-US" sz="800" b="1"/>
            </a:p>
          </p:txBody>
        </p:sp>
        <p:sp>
          <p:nvSpPr>
            <p:cNvPr id="88337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79" name="Group 69"/>
          <p:cNvGrpSpPr>
            <a:grpSpLocks/>
          </p:cNvGrpSpPr>
          <p:nvPr/>
        </p:nvGrpSpPr>
        <p:grpSpPr bwMode="auto">
          <a:xfrm>
            <a:off x="938213" y="8105775"/>
            <a:ext cx="1592262" cy="428625"/>
            <a:chOff x="458" y="303"/>
            <a:chExt cx="779" cy="270"/>
          </a:xfrm>
        </p:grpSpPr>
        <p:sp>
          <p:nvSpPr>
            <p:cNvPr id="88326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27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28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29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30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00" b="1"/>
                <a:t>;EyC</a:t>
              </a:r>
              <a:endParaRPr lang="en-US" sz="800" b="1"/>
            </a:p>
          </p:txBody>
        </p:sp>
        <p:sp>
          <p:nvSpPr>
            <p:cNvPr id="88331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grpSp>
        <p:nvGrpSpPr>
          <p:cNvPr id="88080" name="Group 76"/>
          <p:cNvGrpSpPr>
            <a:grpSpLocks/>
          </p:cNvGrpSpPr>
          <p:nvPr/>
        </p:nvGrpSpPr>
        <p:grpSpPr bwMode="auto">
          <a:xfrm>
            <a:off x="942975" y="5510213"/>
            <a:ext cx="1592263" cy="428625"/>
            <a:chOff x="458" y="303"/>
            <a:chExt cx="779" cy="270"/>
          </a:xfrm>
        </p:grpSpPr>
        <p:sp>
          <p:nvSpPr>
            <p:cNvPr id="88320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21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88322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23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88324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b="1"/>
                <a:t>raj ptvi</a:t>
              </a:r>
              <a:endParaRPr lang="en-US" sz="800" b="1"/>
            </a:p>
          </p:txBody>
        </p:sp>
        <p:sp>
          <p:nvSpPr>
            <p:cNvPr id="88325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sp>
        <p:nvSpPr>
          <p:cNvPr id="88081" name="Rectangle 83"/>
          <p:cNvSpPr>
            <a:spLocks noChangeArrowheads="1"/>
          </p:cNvSpPr>
          <p:nvPr/>
        </p:nvSpPr>
        <p:spPr bwMode="auto">
          <a:xfrm>
            <a:off x="4525963" y="14224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88082" name="Rectangle 84"/>
          <p:cNvSpPr>
            <a:spLocks noChangeArrowheads="1"/>
          </p:cNvSpPr>
          <p:nvPr/>
        </p:nvSpPr>
        <p:spPr bwMode="auto">
          <a:xfrm>
            <a:off x="2682875" y="81057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88083" name="Text Box 8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1.</a:t>
            </a:r>
          </a:p>
        </p:txBody>
      </p:sp>
      <p:sp>
        <p:nvSpPr>
          <p:cNvPr id="88084" name="Text Box 86"/>
          <p:cNvSpPr txBox="1">
            <a:spLocks noChangeArrowheads="1"/>
          </p:cNvSpPr>
          <p:nvPr/>
        </p:nvSpPr>
        <p:spPr bwMode="auto">
          <a:xfrm>
            <a:off x="665163" y="15398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2.</a:t>
            </a:r>
          </a:p>
        </p:txBody>
      </p:sp>
      <p:sp>
        <p:nvSpPr>
          <p:cNvPr id="88085" name="Text Box 87"/>
          <p:cNvSpPr txBox="1">
            <a:spLocks noChangeArrowheads="1"/>
          </p:cNvSpPr>
          <p:nvPr/>
        </p:nvSpPr>
        <p:spPr bwMode="auto">
          <a:xfrm>
            <a:off x="669925" y="21732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3.</a:t>
            </a:r>
          </a:p>
        </p:txBody>
      </p:sp>
      <p:sp>
        <p:nvSpPr>
          <p:cNvPr id="88086" name="Text Box 88"/>
          <p:cNvSpPr txBox="1">
            <a:spLocks noChangeArrowheads="1"/>
          </p:cNvSpPr>
          <p:nvPr/>
        </p:nvSpPr>
        <p:spPr bwMode="auto">
          <a:xfrm>
            <a:off x="676275" y="27193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4.</a:t>
            </a:r>
          </a:p>
        </p:txBody>
      </p:sp>
      <p:sp>
        <p:nvSpPr>
          <p:cNvPr id="88087" name="Text Box 8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5.</a:t>
            </a:r>
          </a:p>
        </p:txBody>
      </p:sp>
      <p:sp>
        <p:nvSpPr>
          <p:cNvPr id="88088" name="Text Box 9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6.</a:t>
            </a:r>
          </a:p>
        </p:txBody>
      </p:sp>
      <p:sp>
        <p:nvSpPr>
          <p:cNvPr id="88089" name="Text Box 9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7.</a:t>
            </a:r>
          </a:p>
        </p:txBody>
      </p:sp>
      <p:sp>
        <p:nvSpPr>
          <p:cNvPr id="88090" name="Text Box 9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8.</a:t>
            </a:r>
          </a:p>
        </p:txBody>
      </p:sp>
      <p:sp>
        <p:nvSpPr>
          <p:cNvPr id="88091" name="Text Box 9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9.</a:t>
            </a:r>
          </a:p>
        </p:txBody>
      </p:sp>
      <p:sp>
        <p:nvSpPr>
          <p:cNvPr id="88092" name="Text Box 94"/>
          <p:cNvSpPr txBox="1">
            <a:spLocks noChangeArrowheads="1"/>
          </p:cNvSpPr>
          <p:nvPr/>
        </p:nvSpPr>
        <p:spPr bwMode="auto">
          <a:xfrm>
            <a:off x="617538" y="81502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10.</a:t>
            </a:r>
          </a:p>
        </p:txBody>
      </p:sp>
      <p:sp>
        <p:nvSpPr>
          <p:cNvPr id="88093" name="Text Box 95"/>
          <p:cNvSpPr txBox="1">
            <a:spLocks noChangeArrowheads="1"/>
          </p:cNvSpPr>
          <p:nvPr/>
        </p:nvSpPr>
        <p:spPr bwMode="auto">
          <a:xfrm>
            <a:off x="352425" y="1035050"/>
            <a:ext cx="3730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p</a:t>
            </a:r>
            <a:endParaRPr lang="en-US" sz="2500" b="1">
              <a:latin typeface="Arial" charset="0"/>
            </a:endParaRPr>
          </a:p>
        </p:txBody>
      </p:sp>
      <p:sp>
        <p:nvSpPr>
          <p:cNvPr id="88094" name="Text Box 96"/>
          <p:cNvSpPr txBox="1">
            <a:spLocks noChangeArrowheads="1"/>
          </p:cNvSpPr>
          <p:nvPr/>
        </p:nvSpPr>
        <p:spPr bwMode="auto">
          <a:xfrm rot="-5388474">
            <a:off x="-388144" y="2394744"/>
            <a:ext cx="18335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4 </a:t>
            </a:r>
            <a:r>
              <a:rPr lang="en-US" sz="2500" b="1"/>
              <a:t>m[itafkqf</a:t>
            </a:r>
          </a:p>
        </p:txBody>
      </p:sp>
      <p:sp>
        <p:nvSpPr>
          <p:cNvPr id="88095" name="Text Box 97"/>
          <p:cNvSpPr txBox="1">
            <a:spLocks noChangeArrowheads="1"/>
          </p:cNvSpPr>
          <p:nvPr/>
        </p:nvSpPr>
        <p:spPr bwMode="auto">
          <a:xfrm rot="-5389253">
            <a:off x="-1015999" y="5473700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3 </a:t>
            </a:r>
            <a:r>
              <a:rPr lang="en-US" sz="2500" b="1"/>
              <a:t>cMtaygfkqf</a:t>
            </a:r>
          </a:p>
        </p:txBody>
      </p:sp>
      <p:sp>
        <p:nvSpPr>
          <p:cNvPr id="88096" name="Text Box 98"/>
          <p:cNvSpPr txBox="1">
            <a:spLocks noChangeArrowheads="1"/>
          </p:cNvSpPr>
          <p:nvPr/>
        </p:nvSpPr>
        <p:spPr bwMode="auto">
          <a:xfrm>
            <a:off x="287338" y="7527925"/>
            <a:ext cx="458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`</a:t>
            </a:r>
          </a:p>
        </p:txBody>
      </p:sp>
      <p:sp>
        <p:nvSpPr>
          <p:cNvPr id="88097" name="Text Box 99"/>
          <p:cNvSpPr txBox="1">
            <a:spLocks noChangeArrowheads="1"/>
          </p:cNvSpPr>
          <p:nvPr/>
        </p:nvSpPr>
        <p:spPr bwMode="auto">
          <a:xfrm>
            <a:off x="333375" y="8035925"/>
            <a:ext cx="4302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/>
              <a:t>;</a:t>
            </a:r>
          </a:p>
        </p:txBody>
      </p:sp>
      <p:grpSp>
        <p:nvGrpSpPr>
          <p:cNvPr id="88098" name="Group 100"/>
          <p:cNvGrpSpPr>
            <a:grpSpLocks/>
          </p:cNvGrpSpPr>
          <p:nvPr/>
        </p:nvGrpSpPr>
        <p:grpSpPr bwMode="auto">
          <a:xfrm>
            <a:off x="114300" y="665163"/>
            <a:ext cx="987425" cy="357187"/>
            <a:chOff x="148" y="271"/>
            <a:chExt cx="1013" cy="491"/>
          </a:xfrm>
        </p:grpSpPr>
        <p:sp>
          <p:nvSpPr>
            <p:cNvPr id="88318" name="Text Box 10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700" b="1"/>
                <a:t>p</a:t>
              </a:r>
              <a:r>
                <a:rPr lang="en-US" sz="1700" b="1">
                  <a:latin typeface="Arial" charset="0"/>
                </a:rPr>
                <a:t> 7 </a:t>
              </a:r>
              <a:r>
                <a:rPr lang="en-US" sz="1700" b="1"/>
                <a:t>`</a:t>
              </a:r>
              <a:r>
                <a:rPr lang="en-US" sz="1700" b="1">
                  <a:latin typeface="Arial" charset="0"/>
                </a:rPr>
                <a:t> </a:t>
              </a:r>
              <a:r>
                <a:rPr lang="en-US" sz="1700" b="1"/>
                <a:t>;</a:t>
              </a:r>
            </a:p>
          </p:txBody>
        </p:sp>
        <p:sp>
          <p:nvSpPr>
            <p:cNvPr id="88319" name="Line 102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88099" name="AutoShape 103" descr="Dark upward diagonal"/>
          <p:cNvSpPr>
            <a:spLocks noChangeArrowheads="1"/>
          </p:cNvSpPr>
          <p:nvPr/>
        </p:nvSpPr>
        <p:spPr bwMode="auto">
          <a:xfrm>
            <a:off x="334963" y="952500"/>
            <a:ext cx="369887" cy="242888"/>
          </a:xfrm>
          <a:prstGeom prst="downArrow">
            <a:avLst>
              <a:gd name="adj1" fmla="val 50000"/>
              <a:gd name="adj2" fmla="val 25000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100" name="Rectangle 104"/>
          <p:cNvSpPr>
            <a:spLocks noChangeArrowheads="1"/>
          </p:cNvSpPr>
          <p:nvPr/>
        </p:nvSpPr>
        <p:spPr bwMode="auto">
          <a:xfrm>
            <a:off x="2598738" y="1290638"/>
            <a:ext cx="1592262" cy="2333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88101" name="Rectangle 10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>
              <a:latin typeface="Times" charset="0"/>
            </a:endParaRPr>
          </a:p>
        </p:txBody>
      </p:sp>
      <p:sp>
        <p:nvSpPr>
          <p:cNvPr id="88102" name="Line 106"/>
          <p:cNvSpPr>
            <a:spLocks noChangeShapeType="1"/>
          </p:cNvSpPr>
          <p:nvPr/>
        </p:nvSpPr>
        <p:spPr bwMode="auto">
          <a:xfrm>
            <a:off x="3000375" y="15001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AutoShape 10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108"/>
          <p:cNvSpPr>
            <a:spLocks noChangeArrowheads="1"/>
          </p:cNvSpPr>
          <p:nvPr/>
        </p:nvSpPr>
        <p:spPr bwMode="auto">
          <a:xfrm>
            <a:off x="4205288" y="58166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105" name="AutoShape 109"/>
          <p:cNvSpPr>
            <a:spLocks noChangeArrowheads="1"/>
          </p:cNvSpPr>
          <p:nvPr/>
        </p:nvSpPr>
        <p:spPr bwMode="auto">
          <a:xfrm>
            <a:off x="3732213" y="6219825"/>
            <a:ext cx="1751012" cy="1135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110"/>
          <p:cNvSpPr>
            <a:spLocks noChangeArrowheads="1"/>
          </p:cNvSpPr>
          <p:nvPr/>
        </p:nvSpPr>
        <p:spPr bwMode="auto">
          <a:xfrm>
            <a:off x="4521200" y="421481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defTabSz="969963" eaLnBrk="0" hangingPunct="0"/>
            <a:endParaRPr lang="en-US" sz="2500" b="1">
              <a:latin typeface="Times" charset="0"/>
            </a:endParaRPr>
          </a:p>
        </p:txBody>
      </p:sp>
      <p:sp>
        <p:nvSpPr>
          <p:cNvPr id="88107" name="Line 11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Line 112"/>
          <p:cNvSpPr>
            <a:spLocks noChangeShapeType="1"/>
          </p:cNvSpPr>
          <p:nvPr/>
        </p:nvSpPr>
        <p:spPr bwMode="auto">
          <a:xfrm>
            <a:off x="4506913" y="67310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Text Box 113"/>
          <p:cNvSpPr txBox="1">
            <a:spLocks noChangeArrowheads="1"/>
          </p:cNvSpPr>
          <p:nvPr/>
        </p:nvSpPr>
        <p:spPr bwMode="auto">
          <a:xfrm rot="-5388474">
            <a:off x="945357" y="54284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caitftirmf</a:t>
            </a:r>
            <a:r>
              <a:rPr lang="en-US" sz="1700" b="1">
                <a:latin typeface="Arial" charset="0"/>
              </a:rPr>
              <a:t> (12)</a:t>
            </a:r>
          </a:p>
        </p:txBody>
      </p:sp>
      <p:sp>
        <p:nvSpPr>
          <p:cNvPr id="88110" name="Line 114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Line 115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Text Box 116"/>
          <p:cNvSpPr txBox="1">
            <a:spLocks noChangeArrowheads="1"/>
          </p:cNvSpPr>
          <p:nvPr/>
        </p:nvSpPr>
        <p:spPr bwMode="auto">
          <a:xfrm rot="-5388474">
            <a:off x="4437062" y="23415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kviAt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88113" name="Line 117"/>
          <p:cNvSpPr>
            <a:spLocks noChangeShapeType="1"/>
          </p:cNvSpPr>
          <p:nvPr/>
        </p:nvSpPr>
        <p:spPr bwMode="auto">
          <a:xfrm>
            <a:off x="5478463" y="14224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Line 118"/>
          <p:cNvSpPr>
            <a:spLocks noChangeShapeType="1"/>
          </p:cNvSpPr>
          <p:nvPr/>
        </p:nvSpPr>
        <p:spPr bwMode="auto">
          <a:xfrm>
            <a:off x="5478463" y="42545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Line 119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Line 120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Line 121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Line 122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Line 123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124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1" name="Line 125"/>
          <p:cNvSpPr>
            <a:spLocks noChangeShapeType="1"/>
          </p:cNvSpPr>
          <p:nvPr/>
        </p:nvSpPr>
        <p:spPr bwMode="auto">
          <a:xfrm>
            <a:off x="3000375" y="58388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2" name="Line 126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3" name="Line 127"/>
          <p:cNvSpPr>
            <a:spLocks noChangeShapeType="1"/>
          </p:cNvSpPr>
          <p:nvPr/>
        </p:nvSpPr>
        <p:spPr bwMode="auto">
          <a:xfrm>
            <a:off x="3000375" y="62976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4" name="Line 128"/>
          <p:cNvSpPr>
            <a:spLocks noChangeShapeType="1"/>
          </p:cNvSpPr>
          <p:nvPr/>
        </p:nvSpPr>
        <p:spPr bwMode="auto">
          <a:xfrm>
            <a:off x="3006725" y="6565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5" name="Line 129"/>
          <p:cNvSpPr>
            <a:spLocks noChangeShapeType="1"/>
          </p:cNvSpPr>
          <p:nvPr/>
        </p:nvSpPr>
        <p:spPr bwMode="auto">
          <a:xfrm>
            <a:off x="3006725" y="67564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6" name="Line 130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7" name="Line 131"/>
          <p:cNvSpPr>
            <a:spLocks noChangeShapeType="1"/>
          </p:cNvSpPr>
          <p:nvPr/>
        </p:nvSpPr>
        <p:spPr bwMode="auto">
          <a:xfrm>
            <a:off x="3006725" y="72151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8" name="Line 132"/>
          <p:cNvSpPr>
            <a:spLocks noChangeShapeType="1"/>
          </p:cNvSpPr>
          <p:nvPr/>
        </p:nvSpPr>
        <p:spPr bwMode="auto">
          <a:xfrm>
            <a:off x="3006725" y="74183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9" name="Line 133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0" name="Line 134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1" name="Line 135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2" name="Line 136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3" name="Line 137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4" name="Line 138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5" name="Line 139"/>
          <p:cNvSpPr>
            <a:spLocks noChangeShapeType="1"/>
          </p:cNvSpPr>
          <p:nvPr/>
        </p:nvSpPr>
        <p:spPr bwMode="auto">
          <a:xfrm>
            <a:off x="4606925" y="45704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6" name="Line 140"/>
          <p:cNvSpPr>
            <a:spLocks noChangeShapeType="1"/>
          </p:cNvSpPr>
          <p:nvPr/>
        </p:nvSpPr>
        <p:spPr bwMode="auto">
          <a:xfrm>
            <a:off x="4606925" y="47418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7" name="Line 141"/>
          <p:cNvSpPr>
            <a:spLocks noChangeShapeType="1"/>
          </p:cNvSpPr>
          <p:nvPr/>
        </p:nvSpPr>
        <p:spPr bwMode="auto">
          <a:xfrm>
            <a:off x="4616450" y="495458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8" name="Line 142"/>
          <p:cNvSpPr>
            <a:spLocks noChangeShapeType="1"/>
          </p:cNvSpPr>
          <p:nvPr/>
        </p:nvSpPr>
        <p:spPr bwMode="auto">
          <a:xfrm>
            <a:off x="4606925" y="53721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39" name="Line 143"/>
          <p:cNvSpPr>
            <a:spLocks noChangeShapeType="1"/>
          </p:cNvSpPr>
          <p:nvPr/>
        </p:nvSpPr>
        <p:spPr bwMode="auto">
          <a:xfrm>
            <a:off x="4608513" y="55546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0" name="Line 144"/>
          <p:cNvSpPr>
            <a:spLocks noChangeShapeType="1"/>
          </p:cNvSpPr>
          <p:nvPr/>
        </p:nvSpPr>
        <p:spPr bwMode="auto">
          <a:xfrm>
            <a:off x="4610100" y="57451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1" name="Line 145"/>
          <p:cNvSpPr>
            <a:spLocks noChangeShapeType="1"/>
          </p:cNvSpPr>
          <p:nvPr/>
        </p:nvSpPr>
        <p:spPr bwMode="auto">
          <a:xfrm>
            <a:off x="4611688" y="59324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2" name="Line 146"/>
          <p:cNvSpPr>
            <a:spLocks noChangeShapeType="1"/>
          </p:cNvSpPr>
          <p:nvPr/>
        </p:nvSpPr>
        <p:spPr bwMode="auto">
          <a:xfrm>
            <a:off x="4610100" y="63087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3" name="Line 147"/>
          <p:cNvSpPr>
            <a:spLocks noChangeShapeType="1"/>
          </p:cNvSpPr>
          <p:nvPr/>
        </p:nvSpPr>
        <p:spPr bwMode="auto">
          <a:xfrm>
            <a:off x="4606925" y="6499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4" name="Line 148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5" name="Line 149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6" name="Line 150"/>
          <p:cNvSpPr>
            <a:spLocks noChangeShapeType="1"/>
          </p:cNvSpPr>
          <p:nvPr/>
        </p:nvSpPr>
        <p:spPr bwMode="auto">
          <a:xfrm>
            <a:off x="4610100" y="75168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7" name="Line 151"/>
          <p:cNvSpPr>
            <a:spLocks noChangeShapeType="1"/>
          </p:cNvSpPr>
          <p:nvPr/>
        </p:nvSpPr>
        <p:spPr bwMode="auto">
          <a:xfrm>
            <a:off x="4621213" y="77390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8" name="Line 152"/>
          <p:cNvSpPr>
            <a:spLocks noChangeShapeType="1"/>
          </p:cNvSpPr>
          <p:nvPr/>
        </p:nvSpPr>
        <p:spPr bwMode="auto">
          <a:xfrm>
            <a:off x="4613275" y="81343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9" name="Line 153"/>
          <p:cNvSpPr>
            <a:spLocks noChangeShapeType="1"/>
          </p:cNvSpPr>
          <p:nvPr/>
        </p:nvSpPr>
        <p:spPr bwMode="auto">
          <a:xfrm>
            <a:off x="4606925" y="8315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50" name="Line 154"/>
          <p:cNvSpPr>
            <a:spLocks noChangeShapeType="1"/>
          </p:cNvSpPr>
          <p:nvPr/>
        </p:nvSpPr>
        <p:spPr bwMode="auto">
          <a:xfrm>
            <a:off x="4608513" y="84978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51" name="AutoShape 155" descr="70%"/>
          <p:cNvSpPr>
            <a:spLocks noChangeArrowheads="1"/>
          </p:cNvSpPr>
          <p:nvPr/>
        </p:nvSpPr>
        <p:spPr bwMode="auto">
          <a:xfrm>
            <a:off x="2532063" y="15557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152" name="AutoShape 156" descr="20%"/>
          <p:cNvSpPr>
            <a:spLocks noChangeArrowheads="1"/>
          </p:cNvSpPr>
          <p:nvPr/>
        </p:nvSpPr>
        <p:spPr bwMode="auto">
          <a:xfrm>
            <a:off x="3408363" y="15795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153" name="Text Box 157"/>
          <p:cNvSpPr txBox="1">
            <a:spLocks noChangeArrowheads="1"/>
          </p:cNvSpPr>
          <p:nvPr/>
        </p:nvSpPr>
        <p:spPr bwMode="auto">
          <a:xfrm>
            <a:off x="1069975" y="1212850"/>
            <a:ext cx="1187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</a:t>
            </a:r>
            <a:r>
              <a:rPr lang="en-US" sz="800" i="1">
                <a:latin typeface="Arial" charset="0"/>
              </a:rPr>
              <a:t>:</a:t>
            </a:r>
            <a:r>
              <a:rPr lang="en-US" sz="500" b="1" i="1">
                <a:latin typeface="Arial" charset="0"/>
              </a:rPr>
              <a:t>                  </a:t>
            </a:r>
            <a:r>
              <a:rPr lang="en-US" sz="800" i="1"/>
              <a:t>ki.M 2000 – M[fp&lt;</a:t>
            </a:r>
            <a:endParaRPr lang="en-US" sz="800" i="1">
              <a:latin typeface="Arial" charset="0"/>
            </a:endParaRPr>
          </a:p>
        </p:txBody>
      </p:sp>
      <p:sp>
        <p:nvSpPr>
          <p:cNvPr id="88154" name="Text Box 158"/>
          <p:cNvSpPr txBox="1">
            <a:spLocks noChangeArrowheads="1"/>
          </p:cNvSpPr>
          <p:nvPr/>
        </p:nvSpPr>
        <p:spPr bwMode="auto">
          <a:xfrm>
            <a:off x="1076325" y="1639888"/>
            <a:ext cx="10477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88155" name="Text Box 159"/>
          <p:cNvSpPr txBox="1">
            <a:spLocks noChangeArrowheads="1"/>
          </p:cNvSpPr>
          <p:nvPr/>
        </p:nvSpPr>
        <p:spPr bwMode="auto">
          <a:xfrm>
            <a:off x="1069975" y="22701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88156" name="Text Box 160"/>
          <p:cNvSpPr txBox="1">
            <a:spLocks noChangeArrowheads="1"/>
          </p:cNvSpPr>
          <p:nvPr/>
        </p:nvSpPr>
        <p:spPr bwMode="auto">
          <a:xfrm>
            <a:off x="1079500" y="282257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88157" name="Text Box 161"/>
          <p:cNvSpPr txBox="1">
            <a:spLocks noChangeArrowheads="1"/>
          </p:cNvSpPr>
          <p:nvPr/>
        </p:nvSpPr>
        <p:spPr bwMode="auto">
          <a:xfrm>
            <a:off x="1074738" y="3919538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88158" name="Text Box 162"/>
          <p:cNvSpPr txBox="1">
            <a:spLocks noChangeArrowheads="1"/>
          </p:cNvSpPr>
          <p:nvPr/>
        </p:nvSpPr>
        <p:spPr bwMode="auto">
          <a:xfrm>
            <a:off x="1079500" y="486092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88159" name="Text Box 163"/>
          <p:cNvSpPr txBox="1">
            <a:spLocks noChangeArrowheads="1"/>
          </p:cNvSpPr>
          <p:nvPr/>
        </p:nvSpPr>
        <p:spPr bwMode="auto">
          <a:xfrm>
            <a:off x="1084263" y="5654675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</a:t>
            </a:r>
            <a:r>
              <a:rPr lang="en-US" sz="800" i="1"/>
              <a:t>ki.M 2000 – M[fp</a:t>
            </a:r>
            <a:r>
              <a:rPr lang="en-US" i="1"/>
              <a:t>&lt;</a:t>
            </a:r>
          </a:p>
        </p:txBody>
      </p:sp>
      <p:sp>
        <p:nvSpPr>
          <p:cNvPr id="88160" name="Text Box 164"/>
          <p:cNvSpPr txBox="1">
            <a:spLocks noChangeArrowheads="1"/>
          </p:cNvSpPr>
          <p:nvPr/>
        </p:nvSpPr>
        <p:spPr bwMode="auto">
          <a:xfrm>
            <a:off x="1074738" y="68802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88161" name="Text Box 165"/>
          <p:cNvSpPr txBox="1">
            <a:spLocks noChangeArrowheads="1"/>
          </p:cNvSpPr>
          <p:nvPr/>
        </p:nvSpPr>
        <p:spPr bwMode="auto">
          <a:xfrm>
            <a:off x="1074738" y="7645400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88162" name="Text Box 166"/>
          <p:cNvSpPr txBox="1">
            <a:spLocks noChangeArrowheads="1"/>
          </p:cNvSpPr>
          <p:nvPr/>
        </p:nvSpPr>
        <p:spPr bwMode="auto">
          <a:xfrm>
            <a:off x="1074738" y="8302625"/>
            <a:ext cx="10477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800" b="1" i="1"/>
              <a:t>"</a:t>
            </a:r>
            <a:r>
              <a:rPr lang="en-US" sz="800" i="1"/>
              <a:t>rtftal kal kdfdmf:</a:t>
            </a:r>
            <a:r>
              <a:rPr lang="en-US" sz="800" b="1" i="1"/>
              <a:t>                  </a:t>
            </a:r>
            <a:r>
              <a:rPr lang="en-US" sz="800" i="1"/>
              <a:t>ki.M 2000 – M[fp&lt;</a:t>
            </a:r>
          </a:p>
        </p:txBody>
      </p:sp>
      <p:sp>
        <p:nvSpPr>
          <p:cNvPr id="88163" name="Text Box 167"/>
          <p:cNvSpPr txBox="1">
            <a:spLocks noChangeArrowheads="1"/>
          </p:cNvSpPr>
          <p:nvPr/>
        </p:nvSpPr>
        <p:spPr bwMode="auto">
          <a:xfrm>
            <a:off x="1966913" y="1217613"/>
            <a:ext cx="544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Family                                           Sin                                       Flood                              Tower</a:t>
            </a:r>
          </a:p>
        </p:txBody>
      </p:sp>
      <p:sp>
        <p:nvSpPr>
          <p:cNvPr id="88164" name="Text Box 168"/>
          <p:cNvSpPr txBox="1">
            <a:spLocks noChangeArrowheads="1"/>
          </p:cNvSpPr>
          <p:nvPr/>
        </p:nvSpPr>
        <p:spPr bwMode="auto">
          <a:xfrm>
            <a:off x="1966913" y="1647825"/>
            <a:ext cx="544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L-S-B                                           Isaac                                       Jacob                              12 Sons</a:t>
            </a:r>
          </a:p>
        </p:txBody>
      </p:sp>
      <p:sp>
        <p:nvSpPr>
          <p:cNvPr id="88165" name="Text Box 169"/>
          <p:cNvSpPr txBox="1">
            <a:spLocks noChangeArrowheads="1"/>
          </p:cNvSpPr>
          <p:nvPr/>
        </p:nvSpPr>
        <p:spPr bwMode="auto">
          <a:xfrm>
            <a:off x="1884363" y="28241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Sinai                                           M-C-C                                       Kadesh                              40 Years            5 Sermons</a:t>
            </a:r>
          </a:p>
        </p:txBody>
      </p:sp>
      <p:sp>
        <p:nvSpPr>
          <p:cNvPr id="88166" name="Text Box 170"/>
          <p:cNvSpPr txBox="1">
            <a:spLocks noChangeArrowheads="1"/>
          </p:cNvSpPr>
          <p:nvPr/>
        </p:nvSpPr>
        <p:spPr bwMode="auto">
          <a:xfrm>
            <a:off x="1971675" y="22717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Slavery                                           430</a:t>
            </a:r>
          </a:p>
        </p:txBody>
      </p:sp>
      <p:sp>
        <p:nvSpPr>
          <p:cNvPr id="88167" name="Text Box 171"/>
          <p:cNvSpPr txBox="1">
            <a:spLocks noChangeArrowheads="1"/>
          </p:cNvSpPr>
          <p:nvPr/>
        </p:nvSpPr>
        <p:spPr bwMode="auto">
          <a:xfrm>
            <a:off x="1792288" y="39243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Jericho/Ai                                           Land Divided                                       </a:t>
            </a:r>
          </a:p>
        </p:txBody>
      </p:sp>
      <p:sp>
        <p:nvSpPr>
          <p:cNvPr id="88168" name="Text Box 172"/>
          <p:cNvSpPr txBox="1">
            <a:spLocks noChangeArrowheads="1"/>
          </p:cNvSpPr>
          <p:nvPr/>
        </p:nvSpPr>
        <p:spPr bwMode="auto">
          <a:xfrm>
            <a:off x="1792288" y="48704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Judges                                           350 Years                                       </a:t>
            </a:r>
          </a:p>
        </p:txBody>
      </p:sp>
      <p:grpSp>
        <p:nvGrpSpPr>
          <p:cNvPr id="88169" name="Group 173"/>
          <p:cNvGrpSpPr>
            <a:grpSpLocks/>
          </p:cNvGrpSpPr>
          <p:nvPr/>
        </p:nvGrpSpPr>
        <p:grpSpPr bwMode="auto">
          <a:xfrm>
            <a:off x="1714500" y="5637213"/>
            <a:ext cx="874713" cy="715962"/>
            <a:chOff x="976" y="3542"/>
            <a:chExt cx="453" cy="437"/>
          </a:xfrm>
        </p:grpSpPr>
        <p:sp>
          <p:nvSpPr>
            <p:cNvPr id="88315" name="Text Box 174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S-D-S </a:t>
              </a:r>
              <a:r>
                <a:rPr lang="en-US" sz="500" b="1" u="sng">
                  <a:latin typeface="Arial" charset="0"/>
                </a:rPr>
                <a:t>SPLIT</a:t>
              </a:r>
              <a:endParaRPr lang="en-US" sz="500" b="1">
                <a:latin typeface="Arial" charset="0"/>
              </a:endParaRPr>
            </a:p>
          </p:txBody>
        </p:sp>
        <p:sp>
          <p:nvSpPr>
            <p:cNvPr id="88316" name="Text Box 175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N:North                                              10 Tribes                 Israel    20-J                      200                         Assyria                                        </a:t>
              </a:r>
            </a:p>
          </p:txBody>
        </p:sp>
        <p:sp>
          <p:nvSpPr>
            <p:cNvPr id="88317" name="Text Box 176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S:South                                              2 Tribes                 Judah  20-R                      350                         Babylon                                        </a:t>
              </a:r>
            </a:p>
          </p:txBody>
        </p:sp>
      </p:grpSp>
      <p:sp>
        <p:nvSpPr>
          <p:cNvPr id="88170" name="Text Box 177"/>
          <p:cNvSpPr txBox="1">
            <a:spLocks noChangeArrowheads="1"/>
          </p:cNvSpPr>
          <p:nvPr/>
        </p:nvSpPr>
        <p:spPr bwMode="auto">
          <a:xfrm>
            <a:off x="1793875" y="68722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70 Years                                           2 Tribes                    100 Years                                50,000 People                                 Z-E-N                                       </a:t>
            </a:r>
          </a:p>
        </p:txBody>
      </p:sp>
      <p:sp>
        <p:nvSpPr>
          <p:cNvPr id="88171" name="Text Box 178"/>
          <p:cNvSpPr txBox="1">
            <a:spLocks noChangeArrowheads="1"/>
          </p:cNvSpPr>
          <p:nvPr/>
        </p:nvSpPr>
        <p:spPr bwMode="auto">
          <a:xfrm>
            <a:off x="1801813" y="7732713"/>
            <a:ext cx="7413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Alex the Greek                                           Roman Systems</a:t>
            </a:r>
          </a:p>
        </p:txBody>
      </p:sp>
      <p:sp>
        <p:nvSpPr>
          <p:cNvPr id="88172" name="Text Box 179"/>
          <p:cNvSpPr txBox="1">
            <a:spLocks noChangeArrowheads="1"/>
          </p:cNvSpPr>
          <p:nvPr/>
        </p:nvSpPr>
        <p:spPr bwMode="auto">
          <a:xfrm>
            <a:off x="1797050" y="82407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Life                                           Cross                    Church</a:t>
            </a:r>
          </a:p>
        </p:txBody>
      </p:sp>
      <p:sp>
        <p:nvSpPr>
          <p:cNvPr id="88173" name="Text Box 180"/>
          <p:cNvSpPr txBox="1">
            <a:spLocks noChangeArrowheads="1"/>
          </p:cNvSpPr>
          <p:nvPr/>
        </p:nvSpPr>
        <p:spPr bwMode="auto">
          <a:xfrm>
            <a:off x="4956175" y="14271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circa:</a:t>
            </a:r>
            <a:endParaRPr lang="en-US" sz="2500">
              <a:latin typeface="Arial" charset="0"/>
            </a:endParaRPr>
          </a:p>
        </p:txBody>
      </p:sp>
      <p:sp>
        <p:nvSpPr>
          <p:cNvPr id="88174" name="Line 181"/>
          <p:cNvSpPr>
            <a:spLocks noChangeShapeType="1"/>
          </p:cNvSpPr>
          <p:nvPr/>
        </p:nvSpPr>
        <p:spPr bwMode="auto">
          <a:xfrm>
            <a:off x="5043488" y="16446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5" name="Text Box 182"/>
          <p:cNvSpPr txBox="1">
            <a:spLocks noChangeArrowheads="1"/>
          </p:cNvSpPr>
          <p:nvPr/>
        </p:nvSpPr>
        <p:spPr bwMode="auto">
          <a:xfrm>
            <a:off x="4473575" y="1814513"/>
            <a:ext cx="1039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" b="1">
                <a:latin typeface="Arial" charset="0"/>
              </a:rPr>
              <a:t>ALL</a:t>
            </a:r>
            <a:r>
              <a:rPr lang="en-US" sz="500" b="1">
                <a:latin typeface="Arial" charset="0"/>
              </a:rPr>
              <a:t> OTHER </a:t>
            </a:r>
            <a:r>
              <a:rPr lang="ja-JP" altLang="en-US" sz="500" b="1">
                <a:latin typeface="Arial" charset="0"/>
              </a:rPr>
              <a:t>“</a:t>
            </a:r>
            <a:r>
              <a:rPr lang="en-US" altLang="ja-JP" sz="500" b="1">
                <a:latin typeface="Arial" charset="0"/>
              </a:rPr>
              <a:t>WRITINGS</a:t>
            </a:r>
            <a:r>
              <a:rPr lang="ja-JP" altLang="en-US" sz="500" b="1">
                <a:latin typeface="Arial" charset="0"/>
              </a:rPr>
              <a:t>”</a:t>
            </a:r>
            <a:r>
              <a:rPr lang="en-US" altLang="ja-JP" sz="500" b="1">
                <a:latin typeface="Arial" charset="0"/>
              </a:rPr>
              <a:t> ARE            FROM THE          </a:t>
            </a:r>
            <a:r>
              <a:rPr lang="ja-JP" altLang="en-US" sz="500" b="1">
                <a:latin typeface="Arial" charset="0"/>
              </a:rPr>
              <a:t>“</a:t>
            </a:r>
            <a:r>
              <a:rPr lang="en-US" altLang="ja-JP" sz="500" b="1">
                <a:latin typeface="Arial" charset="0"/>
              </a:rPr>
              <a:t>ROYALTY</a:t>
            </a:r>
            <a:r>
              <a:rPr lang="ja-JP" altLang="en-US" sz="500" b="1">
                <a:latin typeface="Arial" charset="0"/>
              </a:rPr>
              <a:t>”</a:t>
            </a:r>
            <a:r>
              <a:rPr lang="en-US" altLang="ja-JP" sz="500" b="1">
                <a:latin typeface="Arial" charset="0"/>
              </a:rPr>
              <a:t> PERIOD</a:t>
            </a:r>
            <a:endParaRPr lang="en-US" sz="500" b="1">
              <a:latin typeface="Arial" charset="0"/>
            </a:endParaRPr>
          </a:p>
        </p:txBody>
      </p:sp>
      <p:sp>
        <p:nvSpPr>
          <p:cNvPr id="88176" name="Line 185"/>
          <p:cNvSpPr>
            <a:spLocks noChangeShapeType="1"/>
          </p:cNvSpPr>
          <p:nvPr/>
        </p:nvSpPr>
        <p:spPr bwMode="auto">
          <a:xfrm>
            <a:off x="4629150" y="50117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7" name="Text Box 189"/>
          <p:cNvSpPr txBox="1">
            <a:spLocks noChangeArrowheads="1"/>
          </p:cNvSpPr>
          <p:nvPr/>
        </p:nvSpPr>
        <p:spPr bwMode="auto">
          <a:xfrm>
            <a:off x="4498975" y="50196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88178" name="Text Box 190"/>
          <p:cNvSpPr txBox="1">
            <a:spLocks noChangeArrowheads="1"/>
          </p:cNvSpPr>
          <p:nvPr/>
        </p:nvSpPr>
        <p:spPr bwMode="auto">
          <a:xfrm>
            <a:off x="4392613" y="61452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88179" name="Text Box 191"/>
          <p:cNvSpPr txBox="1">
            <a:spLocks noChangeArrowheads="1"/>
          </p:cNvSpPr>
          <p:nvPr/>
        </p:nvSpPr>
        <p:spPr bwMode="auto">
          <a:xfrm>
            <a:off x="4484688" y="716280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88180" name="Text Box 192"/>
          <p:cNvSpPr txBox="1">
            <a:spLocks noChangeArrowheads="1"/>
          </p:cNvSpPr>
          <p:nvPr/>
        </p:nvSpPr>
        <p:spPr bwMode="auto">
          <a:xfrm>
            <a:off x="4484688" y="738505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88181" name="Line 193"/>
          <p:cNvSpPr>
            <a:spLocks noChangeShapeType="1"/>
          </p:cNvSpPr>
          <p:nvPr/>
        </p:nvSpPr>
        <p:spPr bwMode="auto">
          <a:xfrm>
            <a:off x="4611688" y="59991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82" name="Line 194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83" name="Line 195"/>
          <p:cNvSpPr>
            <a:spLocks noChangeShapeType="1"/>
          </p:cNvSpPr>
          <p:nvPr/>
        </p:nvSpPr>
        <p:spPr bwMode="auto">
          <a:xfrm>
            <a:off x="4597400" y="78009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84" name="Group 196"/>
          <p:cNvGrpSpPr>
            <a:grpSpLocks/>
          </p:cNvGrpSpPr>
          <p:nvPr/>
        </p:nvGrpSpPr>
        <p:grpSpPr bwMode="auto">
          <a:xfrm>
            <a:off x="3724275" y="3265488"/>
            <a:ext cx="477838" cy="352425"/>
            <a:chOff x="3710" y="2489"/>
            <a:chExt cx="273" cy="215"/>
          </a:xfrm>
        </p:grpSpPr>
        <p:grpSp>
          <p:nvGrpSpPr>
            <p:cNvPr id="88311" name="Group 19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8313" name="Picture 19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314" name="Rectangle 19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88312" name="Text Box 20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LC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88185" name="Group 201"/>
          <p:cNvGrpSpPr>
            <a:grpSpLocks/>
          </p:cNvGrpSpPr>
          <p:nvPr/>
        </p:nvGrpSpPr>
        <p:grpSpPr bwMode="auto">
          <a:xfrm>
            <a:off x="3754438" y="1249363"/>
            <a:ext cx="476250" cy="352425"/>
            <a:chOff x="3710" y="2489"/>
            <a:chExt cx="273" cy="215"/>
          </a:xfrm>
        </p:grpSpPr>
        <p:grpSp>
          <p:nvGrpSpPr>
            <p:cNvPr id="88307" name="Group 20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8309" name="Picture 20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310" name="Rectangle 20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88308" name="Text Box 20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AC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88186" name="Group 206"/>
          <p:cNvGrpSpPr>
            <a:grpSpLocks/>
          </p:cNvGrpSpPr>
          <p:nvPr/>
        </p:nvGrpSpPr>
        <p:grpSpPr bwMode="auto">
          <a:xfrm>
            <a:off x="3754438" y="5534025"/>
            <a:ext cx="476250" cy="352425"/>
            <a:chOff x="3710" y="2489"/>
            <a:chExt cx="273" cy="215"/>
          </a:xfrm>
        </p:grpSpPr>
        <p:grpSp>
          <p:nvGrpSpPr>
            <p:cNvPr id="88303" name="Group 20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8305" name="Picture 20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306" name="Rectangle 20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88304" name="Text Box 21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DC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88187" name="Group 211"/>
          <p:cNvGrpSpPr>
            <a:grpSpLocks/>
          </p:cNvGrpSpPr>
          <p:nvPr/>
        </p:nvGrpSpPr>
        <p:grpSpPr bwMode="auto">
          <a:xfrm>
            <a:off x="5086350" y="6024563"/>
            <a:ext cx="477838" cy="352425"/>
            <a:chOff x="3710" y="2489"/>
            <a:chExt cx="273" cy="215"/>
          </a:xfrm>
        </p:grpSpPr>
        <p:grpSp>
          <p:nvGrpSpPr>
            <p:cNvPr id="88299" name="Group 21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8301" name="Picture 21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302" name="Rectangle 21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</p:grpSp>
        <p:sp>
          <p:nvSpPr>
            <p:cNvPr id="88300" name="Text Box 21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defTabSz="969963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NC</a:t>
              </a:r>
              <a:endParaRPr lang="en-US" sz="1000" b="1">
                <a:latin typeface="Arial" charset="0"/>
              </a:endParaRPr>
            </a:p>
          </p:txBody>
        </p:sp>
      </p:grpSp>
      <p:sp>
        <p:nvSpPr>
          <p:cNvPr id="88188" name="Text Box 216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88189" name="Text Box 217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88190" name="Text Box 218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88191" name="Text Box 219"/>
          <p:cNvSpPr txBox="1">
            <a:spLocks noChangeArrowheads="1"/>
          </p:cNvSpPr>
          <p:nvPr/>
        </p:nvSpPr>
        <p:spPr bwMode="auto">
          <a:xfrm>
            <a:off x="4294188" y="33877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88192" name="Text Box 220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2.</a:t>
            </a:r>
          </a:p>
        </p:txBody>
      </p:sp>
      <p:sp>
        <p:nvSpPr>
          <p:cNvPr id="88193" name="Text Box 222"/>
          <p:cNvSpPr txBox="1">
            <a:spLocks noChangeArrowheads="1"/>
          </p:cNvSpPr>
          <p:nvPr/>
        </p:nvSpPr>
        <p:spPr bwMode="auto">
          <a:xfrm>
            <a:off x="2636838" y="8067675"/>
            <a:ext cx="1603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100" b="1"/>
              <a:t>p&lt;tiy "bfpaD</a:t>
            </a:r>
            <a:r>
              <a:rPr lang="en-US" sz="400" b="1">
                <a:latin typeface="Arial" charset="0"/>
              </a:rPr>
              <a:t>                                           GOSPELS…ACTS…EPISTLES…REVELATION</a:t>
            </a:r>
          </a:p>
        </p:txBody>
      </p:sp>
      <p:sp>
        <p:nvSpPr>
          <p:cNvPr id="88194" name="Text Box 223"/>
          <p:cNvSpPr txBox="1">
            <a:spLocks noChangeArrowheads="1"/>
          </p:cNvSpPr>
          <p:nvPr/>
        </p:nvSpPr>
        <p:spPr bwMode="auto">
          <a:xfrm>
            <a:off x="2595563" y="7688263"/>
            <a:ext cx="160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©2006 John Fryman</a:t>
            </a:r>
            <a:endParaRPr lang="en-US" sz="400" b="1">
              <a:latin typeface="Arial" charset="0"/>
            </a:endParaRPr>
          </a:p>
        </p:txBody>
      </p:sp>
      <p:sp>
        <p:nvSpPr>
          <p:cNvPr id="88195" name="Text Box 224"/>
          <p:cNvSpPr txBox="1">
            <a:spLocks noChangeArrowheads="1"/>
          </p:cNvSpPr>
          <p:nvPr/>
        </p:nvSpPr>
        <p:spPr bwMode="auto">
          <a:xfrm>
            <a:off x="2822575" y="5392738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88196" name="Text Box 225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(D)</a:t>
            </a:r>
          </a:p>
        </p:txBody>
      </p:sp>
      <p:sp>
        <p:nvSpPr>
          <p:cNvPr id="88197" name="Text Box 226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88198" name="Text Box 227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88199" name="Text Box 228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88200" name="Text Box 229"/>
          <p:cNvSpPr txBox="1">
            <a:spLocks noChangeArrowheads="1"/>
          </p:cNvSpPr>
          <p:nvPr/>
        </p:nvSpPr>
        <p:spPr bwMode="auto">
          <a:xfrm>
            <a:off x="2913063" y="48291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500">
              <a:latin typeface="Arial" charset="0"/>
            </a:endParaRPr>
          </a:p>
        </p:txBody>
      </p:sp>
      <p:sp>
        <p:nvSpPr>
          <p:cNvPr id="88201" name="Text Box 230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500">
              <a:latin typeface="Arial" charset="0"/>
            </a:endParaRPr>
          </a:p>
        </p:txBody>
      </p:sp>
      <p:sp>
        <p:nvSpPr>
          <p:cNvPr id="88202" name="Text Box 231"/>
          <p:cNvSpPr txBox="1">
            <a:spLocks noChangeArrowheads="1"/>
          </p:cNvSpPr>
          <p:nvPr/>
        </p:nvSpPr>
        <p:spPr bwMode="auto">
          <a:xfrm>
            <a:off x="3062288" y="39465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2500">
              <a:latin typeface="Arial" charset="0"/>
            </a:endParaRPr>
          </a:p>
        </p:txBody>
      </p:sp>
      <p:sp>
        <p:nvSpPr>
          <p:cNvPr id="88203" name="AutoShape 232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204" name="Text Box 233"/>
          <p:cNvSpPr txBox="1">
            <a:spLocks noChangeArrowheads="1"/>
          </p:cNvSpPr>
          <p:nvPr/>
        </p:nvSpPr>
        <p:spPr bwMode="auto">
          <a:xfrm>
            <a:off x="2814638" y="63960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51114" name="Text Box 234"/>
          <p:cNvSpPr txBox="1">
            <a:spLocks noChangeArrowheads="1"/>
          </p:cNvSpPr>
          <p:nvPr/>
        </p:nvSpPr>
        <p:spPr bwMode="auto">
          <a:xfrm>
            <a:off x="2327275" y="666750"/>
            <a:ext cx="432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</p:spPr>
        <p:txBody>
          <a:bodyPr lIns="91438" rIns="914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ＭＳ Ｐゴシック" charset="-128"/>
                <a:cs typeface="ＭＳ Ｐゴシック" charset="-128"/>
              </a:rPr>
              <a:t>“</a:t>
            </a:r>
            <a:r>
              <a:rPr lang="en-US" sz="20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p&lt;tftkgfkAq oZgfK pDtfTtlf</a:t>
            </a:r>
            <a:r>
              <a:rPr lang="en-US" sz="2000" b="1" i="1">
                <a:latin typeface="Comic Sans MS" charset="0"/>
                <a:ea typeface="ＭＳ Ｐゴシック" charset="-128"/>
                <a:cs typeface="ＭＳ Ｐゴシック" charset="-128"/>
              </a:rPr>
              <a:t>:”       </a:t>
            </a:r>
          </a:p>
        </p:txBody>
      </p:sp>
      <p:sp>
        <p:nvSpPr>
          <p:cNvPr id="88206" name="Text Box 235"/>
          <p:cNvSpPr txBox="1">
            <a:spLocks noChangeArrowheads="1"/>
          </p:cNvSpPr>
          <p:nvPr/>
        </p:nvSpPr>
        <p:spPr bwMode="auto">
          <a:xfrm>
            <a:off x="2441575" y="-161925"/>
            <a:ext cx="414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b="1" i="1">
                <a:latin typeface="Comic Sans MS" charset="0"/>
              </a:rPr>
              <a:t> </a:t>
            </a:r>
          </a:p>
        </p:txBody>
      </p:sp>
      <p:sp>
        <p:nvSpPr>
          <p:cNvPr id="88207" name="Line 236"/>
          <p:cNvSpPr>
            <a:spLocks noChangeShapeType="1"/>
          </p:cNvSpPr>
          <p:nvPr/>
        </p:nvSpPr>
        <p:spPr bwMode="auto">
          <a:xfrm>
            <a:off x="411163" y="4000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08" name="Line 237"/>
          <p:cNvSpPr>
            <a:spLocks noChangeShapeType="1"/>
          </p:cNvSpPr>
          <p:nvPr/>
        </p:nvSpPr>
        <p:spPr bwMode="auto">
          <a:xfrm>
            <a:off x="544513" y="90201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09" name="Text Box 238"/>
          <p:cNvSpPr txBox="1">
            <a:spLocks noChangeArrowheads="1"/>
          </p:cNvSpPr>
          <p:nvPr/>
        </p:nvSpPr>
        <p:spPr bwMode="auto">
          <a:xfrm>
            <a:off x="2895600" y="1271588"/>
            <a:ext cx="10318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~tiyakmmf</a:t>
            </a:r>
          </a:p>
        </p:txBody>
      </p:sp>
      <p:sp>
        <p:nvSpPr>
          <p:cNvPr id="88210" name="Text Box 239"/>
          <p:cNvSpPr txBox="1">
            <a:spLocks noChangeArrowheads="1"/>
          </p:cNvSpPr>
          <p:nvPr/>
        </p:nvSpPr>
        <p:spPr bwMode="auto">
          <a:xfrm>
            <a:off x="2981325" y="2857500"/>
            <a:ext cx="11509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Elviyrakmmf</a:t>
            </a:r>
          </a:p>
        </p:txBody>
      </p:sp>
      <p:sp>
        <p:nvSpPr>
          <p:cNvPr id="88211" name="Text Box 240"/>
          <p:cNvSpPr txBox="1">
            <a:spLocks noChangeArrowheads="1"/>
          </p:cNvSpPr>
          <p:nvPr/>
        </p:nvSpPr>
        <p:spPr bwMode="auto">
          <a:xfrm>
            <a:off x="2986088" y="3089275"/>
            <a:ext cx="11255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']f]akmmf</a:t>
            </a:r>
          </a:p>
        </p:txBody>
      </p:sp>
      <p:sp>
        <p:nvSpPr>
          <p:cNvPr id="88212" name="Text Box 241"/>
          <p:cNvSpPr txBox="1">
            <a:spLocks noChangeArrowheads="1"/>
          </p:cNvSpPr>
          <p:nvPr/>
        </p:nvSpPr>
        <p:spPr bwMode="auto">
          <a:xfrm>
            <a:off x="3033713" y="3362325"/>
            <a:ext cx="881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</a:rPr>
              <a:t>upakmmf</a:t>
            </a:r>
          </a:p>
        </p:txBody>
      </p:sp>
      <p:sp>
        <p:nvSpPr>
          <p:cNvPr id="88213" name="Line 242"/>
          <p:cNvSpPr>
            <a:spLocks noChangeShapeType="1"/>
          </p:cNvSpPr>
          <p:nvPr/>
        </p:nvSpPr>
        <p:spPr bwMode="auto">
          <a:xfrm>
            <a:off x="3006725" y="35718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14" name="Text Box 243"/>
          <p:cNvSpPr txBox="1">
            <a:spLocks noChangeArrowheads="1"/>
          </p:cNvSpPr>
          <p:nvPr/>
        </p:nvSpPr>
        <p:spPr bwMode="auto">
          <a:xfrm>
            <a:off x="2984500" y="2586038"/>
            <a:ext cx="10810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yatftrakmmf</a:t>
            </a:r>
          </a:p>
        </p:txBody>
      </p:sp>
      <p:sp>
        <p:nvSpPr>
          <p:cNvPr id="88215" name="Text Box 244"/>
          <p:cNvSpPr txBox="1">
            <a:spLocks noChangeArrowheads="1"/>
          </p:cNvSpPr>
          <p:nvPr/>
        </p:nvSpPr>
        <p:spPr bwMode="auto">
          <a:xfrm>
            <a:off x="4362450" y="16637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</a:rPr>
              <a:t>Eyap&lt;</a:t>
            </a:r>
          </a:p>
        </p:txBody>
      </p:sp>
      <p:sp>
        <p:nvSpPr>
          <p:cNvPr id="88216" name="Text Box 245"/>
          <p:cNvSpPr txBox="1">
            <a:spLocks noChangeArrowheads="1"/>
          </p:cNvSpPr>
          <p:nvPr/>
        </p:nvSpPr>
        <p:spPr bwMode="auto">
          <a:xfrm>
            <a:off x="4379913" y="2254250"/>
            <a:ext cx="99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</a:rPr>
              <a:t>cgfkitmf</a:t>
            </a:r>
          </a:p>
        </p:txBody>
      </p:sp>
      <p:sp>
        <p:nvSpPr>
          <p:cNvPr id="88217" name="Text Box 246"/>
          <p:cNvSpPr txBox="1">
            <a:spLocks noChangeArrowheads="1"/>
          </p:cNvSpPr>
          <p:nvPr/>
        </p:nvSpPr>
        <p:spPr bwMode="auto">
          <a:xfrm>
            <a:off x="4360863" y="2667000"/>
            <a:ext cx="9985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nIti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88218" name="Text Box 247"/>
          <p:cNvSpPr txBox="1">
            <a:spLocks noChangeArrowheads="1"/>
          </p:cNvSpPr>
          <p:nvPr/>
        </p:nvSpPr>
        <p:spPr bwMode="auto">
          <a:xfrm>
            <a:off x="4354513" y="3046413"/>
            <a:ext cx="9985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pirc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88219" name="Text Box 248"/>
          <p:cNvSpPr txBox="1">
            <a:spLocks noChangeArrowheads="1"/>
          </p:cNvSpPr>
          <p:nvPr/>
        </p:nvSpPr>
        <p:spPr bwMode="auto">
          <a:xfrm>
            <a:off x="4362450" y="3459163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</a:rPr>
              <a:t>u[f[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88220" name="Text Box 249"/>
          <p:cNvSpPr txBox="1">
            <a:spLocks noChangeArrowheads="1"/>
          </p:cNvSpPr>
          <p:nvPr/>
        </p:nvSpPr>
        <p:spPr bwMode="auto">
          <a:xfrm>
            <a:off x="4919663" y="1611313"/>
            <a:ext cx="6429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  <a:latin typeface="Arial" charset="0"/>
              </a:rPr>
              <a:t>Abra-          ham</a:t>
            </a:r>
          </a:p>
        </p:txBody>
      </p:sp>
      <p:sp>
        <p:nvSpPr>
          <p:cNvPr id="88221" name="Text Box 250"/>
          <p:cNvSpPr txBox="1">
            <a:spLocks noChangeArrowheads="1"/>
          </p:cNvSpPr>
          <p:nvPr/>
        </p:nvSpPr>
        <p:spPr bwMode="auto">
          <a:xfrm>
            <a:off x="4627563" y="2155825"/>
            <a:ext cx="87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1/2 David                1 Moses</a:t>
            </a:r>
          </a:p>
        </p:txBody>
      </p:sp>
      <p:sp>
        <p:nvSpPr>
          <p:cNvPr id="88222" name="Text Box 251"/>
          <p:cNvSpPr txBox="1">
            <a:spLocks noChangeArrowheads="1"/>
          </p:cNvSpPr>
          <p:nvPr/>
        </p:nvSpPr>
        <p:spPr bwMode="auto">
          <a:xfrm>
            <a:off x="4635500" y="2498725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on                     Living</a:t>
            </a:r>
          </a:p>
        </p:txBody>
      </p:sp>
      <p:sp>
        <p:nvSpPr>
          <p:cNvPr id="88223" name="Text Box 252"/>
          <p:cNvSpPr txBox="1">
            <a:spLocks noChangeArrowheads="1"/>
          </p:cNvSpPr>
          <p:nvPr/>
        </p:nvSpPr>
        <p:spPr bwMode="auto">
          <a:xfrm>
            <a:off x="4629150" y="2879725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on                         Life</a:t>
            </a:r>
          </a:p>
        </p:txBody>
      </p:sp>
      <p:sp>
        <p:nvSpPr>
          <p:cNvPr id="88224" name="Text Box 253"/>
          <p:cNvSpPr txBox="1">
            <a:spLocks noChangeArrowheads="1"/>
          </p:cNvSpPr>
          <p:nvPr/>
        </p:nvSpPr>
        <p:spPr bwMode="auto">
          <a:xfrm>
            <a:off x="4635500" y="3284538"/>
            <a:ext cx="87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Solomon                on                 Marriage</a:t>
            </a:r>
          </a:p>
        </p:txBody>
      </p:sp>
      <p:sp>
        <p:nvSpPr>
          <p:cNvPr id="88225" name="Text Box 254"/>
          <p:cNvSpPr txBox="1">
            <a:spLocks noChangeArrowheads="1"/>
          </p:cNvSpPr>
          <p:nvPr/>
        </p:nvSpPr>
        <p:spPr bwMode="auto">
          <a:xfrm>
            <a:off x="3067050" y="3852863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EyaCva</a:t>
            </a:r>
          </a:p>
        </p:txBody>
      </p:sp>
      <p:sp>
        <p:nvSpPr>
          <p:cNvPr id="88226" name="Text Box 255"/>
          <p:cNvSpPr txBox="1">
            <a:spLocks noChangeArrowheads="1"/>
          </p:cNvSpPr>
          <p:nvPr/>
        </p:nvSpPr>
        <p:spPr bwMode="auto">
          <a:xfrm>
            <a:off x="2849563" y="4579938"/>
            <a:ext cx="13223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niyayatiptikqf</a:t>
            </a:r>
          </a:p>
        </p:txBody>
      </p:sp>
      <p:sp>
        <p:nvSpPr>
          <p:cNvPr id="88227" name="Text Box 256"/>
          <p:cNvSpPr txBox="1">
            <a:spLocks noChangeArrowheads="1"/>
          </p:cNvSpPr>
          <p:nvPr/>
        </p:nvSpPr>
        <p:spPr bwMode="auto">
          <a:xfrm>
            <a:off x="3052763" y="4822825"/>
            <a:ext cx="998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Rtf</a:t>
            </a:r>
          </a:p>
        </p:txBody>
      </p:sp>
      <p:sp>
        <p:nvSpPr>
          <p:cNvPr id="88228" name="Text Box 257"/>
          <p:cNvSpPr txBox="1">
            <a:spLocks noChangeArrowheads="1"/>
          </p:cNvSpPr>
          <p:nvPr/>
        </p:nvSpPr>
        <p:spPr bwMode="auto">
          <a:xfrm>
            <a:off x="3067050" y="537368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caMEvlf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88229" name="Text Box 258"/>
          <p:cNvSpPr txBox="1">
            <a:spLocks noChangeArrowheads="1"/>
          </p:cNvSpPr>
          <p:nvPr/>
        </p:nvSpPr>
        <p:spPr bwMode="auto">
          <a:xfrm>
            <a:off x="2940050" y="5661025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caMEvlf</a:t>
            </a:r>
          </a:p>
        </p:txBody>
      </p:sp>
      <p:sp>
        <p:nvSpPr>
          <p:cNvPr id="88230" name="Text Box 259"/>
          <p:cNvSpPr txBox="1">
            <a:spLocks noChangeArrowheads="1"/>
          </p:cNvSpPr>
          <p:nvPr/>
        </p:nvSpPr>
        <p:spPr bwMode="auto">
          <a:xfrm>
            <a:off x="2962275" y="5838825"/>
            <a:ext cx="9985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;rajakfkqf</a:t>
            </a:r>
          </a:p>
        </p:txBody>
      </p:sp>
      <p:sp>
        <p:nvSpPr>
          <p:cNvPr id="88231" name="Text Box 260"/>
          <p:cNvSpPr txBox="1">
            <a:spLocks noChangeArrowheads="1"/>
          </p:cNvSpPr>
          <p:nvPr/>
        </p:nvSpPr>
        <p:spPr bwMode="auto">
          <a:xfrm>
            <a:off x="2905125" y="6119813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;raj</a:t>
            </a:r>
          </a:p>
        </p:txBody>
      </p:sp>
      <p:sp>
        <p:nvSpPr>
          <p:cNvPr id="88232" name="Text Box 261"/>
          <p:cNvSpPr txBox="1">
            <a:spLocks noChangeArrowheads="1"/>
          </p:cNvSpPr>
          <p:nvPr/>
        </p:nvSpPr>
        <p:spPr bwMode="auto">
          <a:xfrm>
            <a:off x="2857500" y="638968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1 </a:t>
            </a:r>
            <a:r>
              <a:rPr lang="en-US" sz="1300" b="1">
                <a:solidFill>
                  <a:srgbClr val="E32434"/>
                </a:solidFill>
              </a:rPr>
              <a:t>naqa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88233" name="Text Box 262"/>
          <p:cNvSpPr txBox="1">
            <a:spLocks noChangeArrowheads="1"/>
          </p:cNvSpPr>
          <p:nvPr/>
        </p:nvSpPr>
        <p:spPr bwMode="auto">
          <a:xfrm>
            <a:off x="2852738" y="65786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300" b="1">
                <a:solidFill>
                  <a:srgbClr val="E32434"/>
                </a:solidFill>
              </a:rPr>
              <a:t>naqa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.</a:t>
            </a:r>
          </a:p>
        </p:txBody>
      </p:sp>
      <p:sp>
        <p:nvSpPr>
          <p:cNvPr id="88234" name="Text Box 263"/>
          <p:cNvSpPr txBox="1">
            <a:spLocks noChangeArrowheads="1"/>
          </p:cNvSpPr>
          <p:nvPr/>
        </p:nvSpPr>
        <p:spPr bwMode="auto">
          <a:xfrm>
            <a:off x="2933700" y="6802438"/>
            <a:ext cx="998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'sfba</a:t>
            </a:r>
          </a:p>
        </p:txBody>
      </p:sp>
      <p:sp>
        <p:nvSpPr>
          <p:cNvPr id="88235" name="Text Box 264"/>
          <p:cNvSpPr txBox="1">
            <a:spLocks noChangeArrowheads="1"/>
          </p:cNvSpPr>
          <p:nvPr/>
        </p:nvSpPr>
        <p:spPr bwMode="auto">
          <a:xfrm>
            <a:off x="2878138" y="7031038"/>
            <a:ext cx="1158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enEkmiya</a:t>
            </a:r>
          </a:p>
        </p:txBody>
      </p:sp>
      <p:sp>
        <p:nvSpPr>
          <p:cNvPr id="88236" name="Text Box 265"/>
          <p:cNvSpPr txBox="1">
            <a:spLocks noChangeArrowheads="1"/>
          </p:cNvSpPr>
          <p:nvPr/>
        </p:nvSpPr>
        <p:spPr bwMode="auto">
          <a:xfrm>
            <a:off x="2982913" y="7240588"/>
            <a:ext cx="998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</a:rPr>
              <a:t>'sftaf</a:t>
            </a:r>
          </a:p>
        </p:txBody>
      </p:sp>
      <p:sp>
        <p:nvSpPr>
          <p:cNvPr id="88237" name="Text Box 266"/>
          <p:cNvSpPr txBox="1">
            <a:spLocks noChangeArrowheads="1"/>
          </p:cNvSpPr>
          <p:nvPr/>
        </p:nvSpPr>
        <p:spPr bwMode="auto">
          <a:xfrm>
            <a:off x="4495800" y="4405313"/>
            <a:ext cx="1000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~Emasf</a:t>
            </a:r>
          </a:p>
        </p:txBody>
      </p:sp>
      <p:sp>
        <p:nvSpPr>
          <p:cNvPr id="88238" name="Text Box 267"/>
          <p:cNvSpPr txBox="1">
            <a:spLocks noChangeArrowheads="1"/>
          </p:cNvSpPr>
          <p:nvPr/>
        </p:nvSpPr>
        <p:spPr bwMode="auto">
          <a:xfrm>
            <a:off x="4495800" y="4583113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Ociya</a:t>
            </a:r>
          </a:p>
        </p:txBody>
      </p:sp>
      <p:sp>
        <p:nvSpPr>
          <p:cNvPr id="88239" name="Text Box 268"/>
          <p:cNvSpPr txBox="1">
            <a:spLocks noChangeArrowheads="1"/>
          </p:cNvSpPr>
          <p:nvPr/>
        </p:nvSpPr>
        <p:spPr bwMode="auto">
          <a:xfrm>
            <a:off x="4610100" y="4706938"/>
            <a:ext cx="998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Eya[a</a:t>
            </a:r>
            <a:r>
              <a:rPr lang="en-US" sz="900">
                <a:solidFill>
                  <a:srgbClr val="E32434"/>
                </a:solidFill>
                <a:latin typeface="Arial" charset="0"/>
              </a:rPr>
              <a:t>                   (</a:t>
            </a:r>
            <a:r>
              <a:rPr lang="en-US" sz="900">
                <a:solidFill>
                  <a:srgbClr val="E32434"/>
                </a:solidFill>
              </a:rPr>
              <a:t>niA[Ev</a:t>
            </a:r>
            <a:r>
              <a:rPr lang="en-US" sz="900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88240" name="Text Box 269"/>
          <p:cNvSpPr txBox="1">
            <a:spLocks noChangeArrowheads="1"/>
          </p:cNvSpPr>
          <p:nvPr/>
        </p:nvSpPr>
        <p:spPr bwMode="auto">
          <a:xfrm>
            <a:off x="4552950" y="5216525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"caya</a:t>
            </a:r>
          </a:p>
        </p:txBody>
      </p:sp>
      <p:sp>
        <p:nvSpPr>
          <p:cNvPr id="88241" name="Text Box 270"/>
          <p:cNvSpPr txBox="1">
            <a:spLocks noChangeArrowheads="1"/>
          </p:cNvSpPr>
          <p:nvPr/>
        </p:nvSpPr>
        <p:spPr bwMode="auto">
          <a:xfrm>
            <a:off x="4525963" y="5394325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EyaEvlf</a:t>
            </a:r>
          </a:p>
        </p:txBody>
      </p:sp>
      <p:sp>
        <p:nvSpPr>
          <p:cNvPr id="88242" name="Text Box 271"/>
          <p:cNvSpPr txBox="1">
            <a:spLocks noChangeArrowheads="1"/>
          </p:cNvSpPr>
          <p:nvPr/>
        </p:nvSpPr>
        <p:spPr bwMode="auto">
          <a:xfrm>
            <a:off x="4508500" y="5584825"/>
            <a:ext cx="1000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mIka</a:t>
            </a:r>
          </a:p>
        </p:txBody>
      </p:sp>
      <p:sp>
        <p:nvSpPr>
          <p:cNvPr id="88243" name="Text Box 273"/>
          <p:cNvSpPr txBox="1">
            <a:spLocks noChangeArrowheads="1"/>
          </p:cNvSpPr>
          <p:nvPr/>
        </p:nvSpPr>
        <p:spPr bwMode="auto">
          <a:xfrm>
            <a:off x="4516438" y="65278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~pPkf</a:t>
            </a:r>
          </a:p>
        </p:txBody>
      </p:sp>
      <p:sp>
        <p:nvSpPr>
          <p:cNvPr id="88244" name="Text Box 274"/>
          <p:cNvSpPr txBox="1">
            <a:spLocks noChangeArrowheads="1"/>
          </p:cNvSpPr>
          <p:nvPr/>
        </p:nvSpPr>
        <p:spPr bwMode="auto">
          <a:xfrm>
            <a:off x="4518025" y="6992938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ecpfpa[iya</a:t>
            </a:r>
          </a:p>
        </p:txBody>
      </p:sp>
      <p:sp>
        <p:nvSpPr>
          <p:cNvPr id="88245" name="Text Box 275"/>
          <p:cNvSpPr txBox="1">
            <a:spLocks noChangeArrowheads="1"/>
          </p:cNvSpPr>
          <p:nvPr/>
        </p:nvSpPr>
        <p:spPr bwMode="auto">
          <a:xfrm>
            <a:off x="4621213" y="73533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'Eckfkiylf</a:t>
            </a:r>
          </a:p>
        </p:txBody>
      </p:sp>
      <p:sp>
        <p:nvSpPr>
          <p:cNvPr id="88246" name="Text Box 276"/>
          <p:cNvSpPr txBox="1">
            <a:spLocks noChangeArrowheads="1"/>
          </p:cNvSpPr>
          <p:nvPr/>
        </p:nvSpPr>
        <p:spPr bwMode="auto">
          <a:xfrm>
            <a:off x="4608513" y="7570788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ta[iEyl</a:t>
            </a:r>
            <a:r>
              <a:rPr lang="en-US" sz="1100" b="1">
                <a:solidFill>
                  <a:srgbClr val="E32434"/>
                </a:solidFill>
              </a:rPr>
              <a:t>f</a:t>
            </a:r>
          </a:p>
        </p:txBody>
      </p:sp>
      <p:sp>
        <p:nvSpPr>
          <p:cNvPr id="88247" name="Text Box 277"/>
          <p:cNvSpPr txBox="1">
            <a:spLocks noChangeArrowheads="1"/>
          </p:cNvSpPr>
          <p:nvPr/>
        </p:nvSpPr>
        <p:spPr bwMode="auto">
          <a:xfrm>
            <a:off x="4525963" y="79629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~kayf</a:t>
            </a:r>
          </a:p>
        </p:txBody>
      </p:sp>
      <p:sp>
        <p:nvSpPr>
          <p:cNvPr id="88248" name="Text Box 278"/>
          <p:cNvSpPr txBox="1">
            <a:spLocks noChangeArrowheads="1"/>
          </p:cNvSpPr>
          <p:nvPr/>
        </p:nvSpPr>
        <p:spPr bwMode="auto">
          <a:xfrm>
            <a:off x="4533900" y="81534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ckaiya</a:t>
            </a:r>
          </a:p>
        </p:txBody>
      </p:sp>
      <p:sp>
        <p:nvSpPr>
          <p:cNvPr id="88249" name="Text Box 279"/>
          <p:cNvSpPr txBox="1">
            <a:spLocks noChangeArrowheads="1"/>
          </p:cNvSpPr>
          <p:nvPr/>
        </p:nvSpPr>
        <p:spPr bwMode="auto">
          <a:xfrm>
            <a:off x="4525963" y="8329613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solidFill>
                  <a:srgbClr val="E32434"/>
                </a:solidFill>
              </a:rPr>
              <a:t>mlfkiya</a:t>
            </a:r>
          </a:p>
        </p:txBody>
      </p:sp>
      <p:sp>
        <p:nvSpPr>
          <p:cNvPr id="88250" name="Text Box 280"/>
          <p:cNvSpPr txBox="1">
            <a:spLocks noChangeArrowheads="1"/>
          </p:cNvSpPr>
          <p:nvPr/>
        </p:nvSpPr>
        <p:spPr bwMode="auto">
          <a:xfrm>
            <a:off x="4583113" y="5715000"/>
            <a:ext cx="9985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solidFill>
                  <a:srgbClr val="E32434"/>
                </a:solidFill>
              </a:rPr>
              <a:t>optiya</a:t>
            </a:r>
            <a:r>
              <a:rPr lang="en-US" sz="800">
                <a:solidFill>
                  <a:srgbClr val="E32434"/>
                </a:solidFill>
                <a:latin typeface="Arial" charset="0"/>
              </a:rPr>
              <a:t>                         (</a:t>
            </a:r>
            <a:r>
              <a:rPr lang="en-US" sz="800">
                <a:solidFill>
                  <a:srgbClr val="E32434"/>
                </a:solidFill>
              </a:rPr>
              <a:t>"Etamf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88251" name="Text Box 281"/>
          <p:cNvSpPr txBox="1">
            <a:spLocks noChangeArrowheads="1"/>
          </p:cNvSpPr>
          <p:nvPr/>
        </p:nvSpPr>
        <p:spPr bwMode="auto">
          <a:xfrm>
            <a:off x="4529138" y="6678613"/>
            <a:ext cx="10001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(</a:t>
            </a:r>
            <a:r>
              <a:rPr lang="en-US" sz="1000">
                <a:solidFill>
                  <a:srgbClr val="E32434"/>
                </a:solidFill>
              </a:rPr>
              <a:t>naPmf</a:t>
            </a:r>
            <a:r>
              <a:rPr lang="en-US" sz="1000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>
                <a:solidFill>
                  <a:srgbClr val="E32434"/>
                </a:solidFill>
              </a:rPr>
              <a:t>niA[Ev</a:t>
            </a:r>
            <a:r>
              <a:rPr lang="en-US" sz="1000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88252" name="AutoShape 282" descr="75%"/>
          <p:cNvSpPr>
            <a:spLocks noChangeArrowheads="1"/>
          </p:cNvSpPr>
          <p:nvPr/>
        </p:nvSpPr>
        <p:spPr bwMode="auto">
          <a:xfrm>
            <a:off x="3940175" y="57991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253" name="Rectangle 283" descr="75%"/>
          <p:cNvSpPr>
            <a:spLocks noChangeArrowheads="1"/>
          </p:cNvSpPr>
          <p:nvPr/>
        </p:nvSpPr>
        <p:spPr bwMode="auto">
          <a:xfrm>
            <a:off x="4421188" y="226060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88254" name="Picture 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255" name="Rectangle 28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88256" name="Text Box 286"/>
          <p:cNvSpPr txBox="1">
            <a:spLocks noChangeArrowheads="1"/>
          </p:cNvSpPr>
          <p:nvPr/>
        </p:nvSpPr>
        <p:spPr bwMode="auto">
          <a:xfrm>
            <a:off x="4397375" y="5951538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88257" name="Text Box 287"/>
          <p:cNvSpPr txBox="1">
            <a:spLocks noChangeArrowheads="1"/>
          </p:cNvSpPr>
          <p:nvPr/>
        </p:nvSpPr>
        <p:spPr bwMode="auto">
          <a:xfrm>
            <a:off x="4535488" y="635000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p&lt;lmfplf</a:t>
            </a:r>
          </a:p>
        </p:txBody>
      </p:sp>
      <p:sp>
        <p:nvSpPr>
          <p:cNvPr id="88258" name="Line 288"/>
          <p:cNvSpPr>
            <a:spLocks noChangeShapeType="1"/>
          </p:cNvSpPr>
          <p:nvPr/>
        </p:nvSpPr>
        <p:spPr bwMode="auto">
          <a:xfrm>
            <a:off x="4611688" y="66944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59" name="Text Box 289"/>
          <p:cNvSpPr txBox="1">
            <a:spLocks noChangeArrowheads="1"/>
          </p:cNvSpPr>
          <p:nvPr/>
        </p:nvSpPr>
        <p:spPr bwMode="auto">
          <a:xfrm>
            <a:off x="5802313" y="4360863"/>
            <a:ext cx="1365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/>
              <a:t>`rpiyavilf</a:t>
            </a:r>
          </a:p>
        </p:txBody>
      </p:sp>
      <p:sp>
        <p:nvSpPr>
          <p:cNvPr id="88260" name="Text Box 290"/>
          <p:cNvSpPr txBox="1">
            <a:spLocks noChangeArrowheads="1"/>
          </p:cNvSpPr>
          <p:nvPr/>
        </p:nvSpPr>
        <p:spPr bwMode="auto">
          <a:xfrm>
            <a:off x="5794375" y="4613275"/>
            <a:ext cx="13366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baseline="-25000"/>
              <a:t>~pr[gfkqf</a:t>
            </a:r>
          </a:p>
        </p:txBody>
      </p:sp>
      <p:sp>
        <p:nvSpPr>
          <p:cNvPr id="88261" name="Text Box 303"/>
          <p:cNvSpPr txBox="1">
            <a:spLocks noChangeArrowheads="1"/>
          </p:cNvSpPr>
          <p:nvPr/>
        </p:nvSpPr>
        <p:spPr bwMode="auto">
          <a:xfrm rot="-5414778">
            <a:off x="3748881" y="6207919"/>
            <a:ext cx="37750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tIafkfktftaic]mf(17</a:t>
            </a:r>
            <a:r>
              <a:rPr lang="en-US" sz="1700" b="1">
                <a:latin typeface="Arial" charset="0"/>
              </a:rPr>
              <a:t>)</a:t>
            </a:r>
          </a:p>
        </p:txBody>
      </p:sp>
      <p:sp>
        <p:nvSpPr>
          <p:cNvPr id="88262" name="Line 305"/>
          <p:cNvSpPr>
            <a:spLocks noChangeShapeType="1"/>
          </p:cNvSpPr>
          <p:nvPr/>
        </p:nvSpPr>
        <p:spPr bwMode="auto">
          <a:xfrm>
            <a:off x="5937250" y="55435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3" name="Line 306"/>
          <p:cNvSpPr>
            <a:spLocks noChangeShapeType="1"/>
          </p:cNvSpPr>
          <p:nvPr/>
        </p:nvSpPr>
        <p:spPr bwMode="auto">
          <a:xfrm>
            <a:off x="5934075" y="57213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4" name="Line 307"/>
          <p:cNvSpPr>
            <a:spLocks noChangeShapeType="1"/>
          </p:cNvSpPr>
          <p:nvPr/>
        </p:nvSpPr>
        <p:spPr bwMode="auto">
          <a:xfrm>
            <a:off x="5943600" y="592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5" name="Line 308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6" name="Line 309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7" name="Line 310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8" name="Line 311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9" name="Line 312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" name="Line 313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" name="Line 314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" name="Line 315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3" name="Line 316"/>
          <p:cNvSpPr>
            <a:spLocks noChangeShapeType="1"/>
          </p:cNvSpPr>
          <p:nvPr/>
        </p:nvSpPr>
        <p:spPr bwMode="auto">
          <a:xfrm>
            <a:off x="5951538" y="465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4" name="Line 317"/>
          <p:cNvSpPr>
            <a:spLocks noChangeShapeType="1"/>
          </p:cNvSpPr>
          <p:nvPr/>
        </p:nvSpPr>
        <p:spPr bwMode="auto">
          <a:xfrm>
            <a:off x="5943600" y="488473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5" name="Text Box 320"/>
          <p:cNvSpPr txBox="1">
            <a:spLocks noChangeArrowheads="1"/>
          </p:cNvSpPr>
          <p:nvPr/>
        </p:nvSpPr>
        <p:spPr bwMode="auto">
          <a:xfrm>
            <a:off x="5672138" y="3694113"/>
            <a:ext cx="16033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300" b="1"/>
              <a:t>UNTANGLING          THE               PROPHETS</a:t>
            </a:r>
            <a:r>
              <a:rPr lang="en-US" sz="1300" b="1">
                <a:latin typeface="Arial" charset="0"/>
              </a:rPr>
              <a:t>:</a:t>
            </a:r>
            <a:endParaRPr lang="en-US" sz="400" b="1">
              <a:latin typeface="Arial" charset="0"/>
            </a:endParaRPr>
          </a:p>
        </p:txBody>
      </p:sp>
      <p:sp>
        <p:nvSpPr>
          <p:cNvPr id="88276" name="Text Box 325"/>
          <p:cNvSpPr txBox="1">
            <a:spLocks noChangeArrowheads="1"/>
          </p:cNvSpPr>
          <p:nvPr/>
        </p:nvSpPr>
        <p:spPr bwMode="auto">
          <a:xfrm>
            <a:off x="5889625" y="5329238"/>
            <a:ext cx="1255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;sfrEvlf</a:t>
            </a:r>
          </a:p>
        </p:txBody>
      </p:sp>
      <p:sp>
        <p:nvSpPr>
          <p:cNvPr id="88277" name="Text Box 326"/>
          <p:cNvSpPr txBox="1">
            <a:spLocks noChangeArrowheads="1"/>
          </p:cNvSpPr>
          <p:nvPr/>
        </p:nvSpPr>
        <p:spPr bwMode="auto">
          <a:xfrm>
            <a:off x="5946775" y="5526088"/>
            <a:ext cx="9985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kIzfpFy</a:t>
            </a:r>
          </a:p>
        </p:txBody>
      </p:sp>
      <p:sp>
        <p:nvSpPr>
          <p:cNvPr id="88278" name="Text Box 327"/>
          <p:cNvSpPr txBox="1">
            <a:spLocks noChangeArrowheads="1"/>
          </p:cNvSpPr>
          <p:nvPr/>
        </p:nvSpPr>
        <p:spPr bwMode="auto">
          <a:xfrm>
            <a:off x="5976938" y="5735638"/>
            <a:ext cx="1096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Ev]fDmf</a:t>
            </a:r>
          </a:p>
        </p:txBody>
      </p:sp>
      <p:sp>
        <p:nvSpPr>
          <p:cNvPr id="88279" name="Text Box 328"/>
          <p:cNvSpPr txBox="1">
            <a:spLocks noChangeArrowheads="1"/>
          </p:cNvSpPr>
          <p:nvPr/>
        </p:nvSpPr>
        <p:spPr bwMode="auto">
          <a:xfrm>
            <a:off x="5868988" y="6081713"/>
            <a:ext cx="1277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'REcElmilf</a:t>
            </a:r>
          </a:p>
        </p:txBody>
      </p:sp>
      <p:sp>
        <p:nvSpPr>
          <p:cNvPr id="88280" name="Text Box 330"/>
          <p:cNvSpPr txBox="1">
            <a:spLocks noChangeArrowheads="1"/>
          </p:cNvSpPr>
          <p:nvPr/>
        </p:nvSpPr>
        <p:spPr bwMode="auto">
          <a:xfrm>
            <a:off x="5935663" y="6286500"/>
            <a:ext cx="1000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mik</a:t>
            </a:r>
          </a:p>
        </p:txBody>
      </p:sp>
      <p:sp>
        <p:nvSpPr>
          <p:cNvPr id="88281" name="Text Box 331"/>
          <p:cNvSpPr txBox="1">
            <a:spLocks noChangeArrowheads="1"/>
          </p:cNvSpPr>
          <p:nvPr/>
        </p:nvSpPr>
        <p:spPr bwMode="auto">
          <a:xfrm>
            <a:off x="5926138" y="6486525"/>
            <a:ext cx="998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ctftma[</a:t>
            </a:r>
          </a:p>
        </p:txBody>
      </p:sp>
      <p:sp>
        <p:nvSpPr>
          <p:cNvPr id="88282" name="Text Box 332"/>
          <p:cNvSpPr txBox="1">
            <a:spLocks noChangeArrowheads="1"/>
          </p:cNvSpPr>
          <p:nvPr/>
        </p:nvSpPr>
        <p:spPr bwMode="auto">
          <a:xfrm>
            <a:off x="5886450" y="7321550"/>
            <a:ext cx="998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tpfpikfKmf</a:t>
            </a:r>
          </a:p>
        </p:txBody>
      </p:sp>
      <p:sp>
        <p:nvSpPr>
          <p:cNvPr id="88283" name="Text Box 333"/>
          <p:cNvSpPr txBox="1">
            <a:spLocks noChangeArrowheads="1"/>
          </p:cNvSpPr>
          <p:nvPr/>
        </p:nvSpPr>
        <p:spPr bwMode="auto">
          <a:xfrm>
            <a:off x="5907088" y="7524750"/>
            <a:ext cx="1133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AvkfkAr</a:t>
            </a:r>
          </a:p>
        </p:txBody>
      </p:sp>
      <p:sp>
        <p:nvSpPr>
          <p:cNvPr id="88284" name="Text Box 334"/>
          <p:cNvSpPr txBox="1">
            <a:spLocks noChangeArrowheads="1"/>
          </p:cNvSpPr>
          <p:nvPr/>
        </p:nvSpPr>
        <p:spPr bwMode="auto">
          <a:xfrm>
            <a:off x="5970588" y="7910513"/>
            <a:ext cx="13319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prElaktfti[f</a:t>
            </a:r>
          </a:p>
        </p:txBody>
      </p:sp>
      <p:sp>
        <p:nvSpPr>
          <p:cNvPr id="88285" name="Text Box 335"/>
          <p:cNvSpPr txBox="1">
            <a:spLocks noChangeArrowheads="1"/>
          </p:cNvSpPr>
          <p:nvPr/>
        </p:nvSpPr>
        <p:spPr bwMode="auto">
          <a:xfrm>
            <a:off x="5913438" y="8113713"/>
            <a:ext cx="1314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TFpfp&lt;mikfk</a:t>
            </a:r>
          </a:p>
        </p:txBody>
      </p:sp>
      <p:sp>
        <p:nvSpPr>
          <p:cNvPr id="88286" name="Text Box 336"/>
          <p:cNvSpPr txBox="1">
            <a:spLocks noChangeArrowheads="1"/>
          </p:cNvSpPr>
          <p:nvPr/>
        </p:nvSpPr>
        <p:spPr bwMode="auto">
          <a:xfrm>
            <a:off x="5737225" y="8291513"/>
            <a:ext cx="13985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m[itafkqf</a:t>
            </a:r>
          </a:p>
        </p:txBody>
      </p:sp>
      <p:sp>
        <p:nvSpPr>
          <p:cNvPr id="88287" name="Line 339"/>
          <p:cNvSpPr>
            <a:spLocks noChangeShapeType="1"/>
          </p:cNvSpPr>
          <p:nvPr/>
        </p:nvSpPr>
        <p:spPr bwMode="auto">
          <a:xfrm>
            <a:off x="5956300" y="6496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88" name="Line 341"/>
          <p:cNvSpPr>
            <a:spLocks noChangeShapeType="1"/>
          </p:cNvSpPr>
          <p:nvPr/>
        </p:nvSpPr>
        <p:spPr bwMode="auto">
          <a:xfrm>
            <a:off x="5932488" y="62722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89" name="Text Box 343"/>
          <p:cNvSpPr txBox="1">
            <a:spLocks noChangeArrowheads="1"/>
          </p:cNvSpPr>
          <p:nvPr/>
        </p:nvSpPr>
        <p:spPr bwMode="auto">
          <a:xfrm rot="-5388474">
            <a:off x="1604169" y="2515394"/>
            <a:ext cx="2374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/>
              <a:t>niyaypfpirma[mf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88290" name="Text Box 345"/>
          <p:cNvSpPr txBox="1">
            <a:spLocks noChangeArrowheads="1"/>
          </p:cNvSpPr>
          <p:nvPr/>
        </p:nvSpPr>
        <p:spPr bwMode="auto">
          <a:xfrm>
            <a:off x="4443413" y="4229100"/>
            <a:ext cx="1158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ISRAEL                                                                                  (N. KINGDOM)</a:t>
            </a:r>
          </a:p>
        </p:txBody>
      </p:sp>
      <p:sp>
        <p:nvSpPr>
          <p:cNvPr id="88291" name="Text Box 346"/>
          <p:cNvSpPr txBox="1">
            <a:spLocks noChangeArrowheads="1"/>
          </p:cNvSpPr>
          <p:nvPr/>
        </p:nvSpPr>
        <p:spPr bwMode="auto">
          <a:xfrm>
            <a:off x="4491038" y="5019675"/>
            <a:ext cx="10112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(IN DECLINE)</a:t>
            </a:r>
          </a:p>
        </p:txBody>
      </p:sp>
      <p:sp>
        <p:nvSpPr>
          <p:cNvPr id="88292" name="Text Box 347"/>
          <p:cNvSpPr txBox="1">
            <a:spLocks noChangeArrowheads="1"/>
          </p:cNvSpPr>
          <p:nvPr/>
        </p:nvSpPr>
        <p:spPr bwMode="auto">
          <a:xfrm>
            <a:off x="4481513" y="5976938"/>
            <a:ext cx="10112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(IN CRISIS)</a:t>
            </a:r>
          </a:p>
        </p:txBody>
      </p:sp>
      <p:sp>
        <p:nvSpPr>
          <p:cNvPr id="88293" name="Text Box 348"/>
          <p:cNvSpPr txBox="1">
            <a:spLocks noChangeArrowheads="1"/>
          </p:cNvSpPr>
          <p:nvPr/>
        </p:nvSpPr>
        <p:spPr bwMode="auto">
          <a:xfrm>
            <a:off x="4514850" y="7186613"/>
            <a:ext cx="10112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(IN CAPTIVITY)</a:t>
            </a:r>
          </a:p>
        </p:txBody>
      </p:sp>
      <p:sp>
        <p:nvSpPr>
          <p:cNvPr id="88294" name="Text Box 349"/>
          <p:cNvSpPr txBox="1">
            <a:spLocks noChangeArrowheads="1"/>
          </p:cNvSpPr>
          <p:nvPr/>
        </p:nvSpPr>
        <p:spPr bwMode="auto">
          <a:xfrm>
            <a:off x="4514850" y="7786688"/>
            <a:ext cx="10112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TO JUDAH                                      (IN RETURN)</a:t>
            </a:r>
          </a:p>
        </p:txBody>
      </p:sp>
      <p:sp>
        <p:nvSpPr>
          <p:cNvPr id="88295" name="Text Box 350"/>
          <p:cNvSpPr txBox="1">
            <a:spLocks noChangeArrowheads="1"/>
          </p:cNvSpPr>
          <p:nvPr/>
        </p:nvSpPr>
        <p:spPr bwMode="auto">
          <a:xfrm>
            <a:off x="3705225" y="6257925"/>
            <a:ext cx="17811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piriviA[kfK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piibfpaD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400 vRd 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  kaltftilf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f   tIrfkfktricikqf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</a:pPr>
            <a:r>
              <a:rPr lang="en-US" sz="900"/>
              <a:t>f   'Zti[arfkqf</a:t>
            </a:r>
          </a:p>
        </p:txBody>
      </p:sp>
      <p:sp>
        <p:nvSpPr>
          <p:cNvPr id="88296" name="Text Box 351"/>
          <p:cNvSpPr txBox="1">
            <a:spLocks noChangeArrowheads="1"/>
          </p:cNvSpPr>
          <p:nvPr/>
        </p:nvSpPr>
        <p:spPr bwMode="auto">
          <a:xfrm>
            <a:off x="4389438" y="615950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solidFill>
                  <a:srgbClr val="E32434"/>
                </a:solidFill>
              </a:rPr>
              <a:t>'Ermiya</a:t>
            </a:r>
          </a:p>
        </p:txBody>
      </p:sp>
      <p:sp>
        <p:nvSpPr>
          <p:cNvPr id="88297" name="Text Box 331"/>
          <p:cNvSpPr txBox="1">
            <a:spLocks noChangeArrowheads="1"/>
          </p:cNvSpPr>
          <p:nvPr/>
        </p:nvSpPr>
        <p:spPr bwMode="auto">
          <a:xfrm>
            <a:off x="5961063" y="6711950"/>
            <a:ext cx="9985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</a:rPr>
              <a:t>ctftma[paivdfdmf</a:t>
            </a:r>
          </a:p>
        </p:txBody>
      </p:sp>
      <p:sp>
        <p:nvSpPr>
          <p:cNvPr id="88298" name="Rectangle 321"/>
          <p:cNvSpPr>
            <a:spLocks noChangeArrowheads="1"/>
          </p:cNvSpPr>
          <p:nvPr/>
        </p:nvSpPr>
        <p:spPr bwMode="auto">
          <a:xfrm>
            <a:off x="-1620838" y="8978900"/>
            <a:ext cx="1021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 u="sng">
                <a:latin typeface="Times New Roman" charset="0"/>
              </a:rPr>
              <a:t>A FINISHED VERSION IS PROVIDED AS STUDY HELP NUMBER</a:t>
            </a:r>
            <a:r>
              <a:rPr lang="en-US" b="1" i="1" u="sng"/>
              <a:t> 19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 descr="30%"/>
          <p:cNvSpPr>
            <a:spLocks noChangeArrowheads="1"/>
          </p:cNvSpPr>
          <p:nvPr/>
        </p:nvSpPr>
        <p:spPr bwMode="auto">
          <a:xfrm>
            <a:off x="615950" y="2019300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14" name="Rectangle 3" descr="30%"/>
          <p:cNvSpPr>
            <a:spLocks noChangeArrowheads="1"/>
          </p:cNvSpPr>
          <p:nvPr/>
        </p:nvSpPr>
        <p:spPr bwMode="auto">
          <a:xfrm>
            <a:off x="2279650" y="2025650"/>
            <a:ext cx="1531938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15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16" name="Rectangle 5" descr="30%"/>
          <p:cNvSpPr>
            <a:spLocks noChangeArrowheads="1"/>
          </p:cNvSpPr>
          <p:nvPr/>
        </p:nvSpPr>
        <p:spPr bwMode="auto">
          <a:xfrm>
            <a:off x="55530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17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90118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35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949450" y="1022350"/>
            <a:ext cx="504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A50021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p&lt;tiy "bfpaD p&lt;tftkgfkqi[f vaiAc</a:t>
            </a:r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;EyCvi[f kakit EkaAvyilf… 100 vRd CviEcxMmf, ~ti tiRcfcApyi[f vrlaB.               p&lt;tiy "bfpadfFlf `dgfkiy&lt;qfqT</a:t>
            </a:r>
            <a:r>
              <a:rPr lang="en-US" sz="1000">
                <a:latin typeface="Comic Sans MS" charset="0"/>
              </a:rPr>
              <a:t>….</a:t>
            </a: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__________&amp;___________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2425700" y="20542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0125" name="Text Box 14"/>
          <p:cNvSpPr txBox="1">
            <a:spLocks noChangeArrowheads="1"/>
          </p:cNvSpPr>
          <p:nvPr/>
        </p:nvSpPr>
        <p:spPr bwMode="auto">
          <a:xfrm>
            <a:off x="5689600" y="20764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1074738" y="172243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(4)</a:t>
            </a:r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90128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(21)</a:t>
            </a:r>
          </a:p>
        </p:txBody>
      </p:sp>
      <p:sp>
        <p:nvSpPr>
          <p:cNvPr id="90129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90130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`pfEpasftlRAdy ndpFkqf</a:t>
            </a:r>
          </a:p>
        </p:txBody>
      </p:sp>
      <p:sp>
        <p:nvSpPr>
          <p:cNvPr id="90131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CviEcxmf</a:t>
            </a:r>
            <a:r>
              <a:rPr lang="en-US" sz="1600" b="1">
                <a:latin typeface="Helvetica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mtfEty&lt;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mabfK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Lakfka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Eyava[f</a:t>
            </a:r>
            <a:r>
              <a:rPr lang="en-US" sz="1600" b="1">
                <a:latin typeface="Helvetica" charset="0"/>
              </a:rPr>
              <a:t>                 --------*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/>
              <a:t>CRkfkmf</a:t>
            </a:r>
            <a:r>
              <a:rPr lang="en-US" sz="1600" b="1">
                <a:latin typeface="Helvetica" charset="0"/>
              </a:rPr>
              <a:t>: </a:t>
            </a:r>
            <a:r>
              <a:rPr lang="ja-JP" altLang="en-US" sz="1600" b="1"/>
              <a:t>“</a:t>
            </a:r>
            <a:r>
              <a:rPr lang="en-US" altLang="ja-JP" sz="1600" b="1" u="sng"/>
              <a:t>o[fbak</a:t>
            </a:r>
            <a:r>
              <a:rPr lang="en-US" altLang="ja-JP" sz="1600" b="1">
                <a:latin typeface="Helvetica" charset="0"/>
              </a:rPr>
              <a:t>        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Helvetica" charset="0"/>
              </a:rPr>
              <a:t>  </a:t>
            </a:r>
            <a:r>
              <a:rPr lang="en-US" sz="1600" b="1" u="sng"/>
              <a:t>paaftftT</a:t>
            </a:r>
            <a:r>
              <a:rPr lang="ja-JP" altLang="en-US" sz="1600" b="1">
                <a:latin typeface="Helvetica" charset="0"/>
              </a:rPr>
              <a:t>”</a:t>
            </a:r>
            <a:endParaRPr lang="en-US" sz="1600" b="1">
              <a:latin typeface="Helvetica" charset="0"/>
            </a:endParaRPr>
          </a:p>
        </p:txBody>
      </p:sp>
      <p:sp>
        <p:nvSpPr>
          <p:cNvPr id="90132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evqipfpDtfti[ viEcxmf</a:t>
            </a:r>
          </a:p>
        </p:txBody>
      </p:sp>
      <p:sp>
        <p:nvSpPr>
          <p:cNvPr id="90133" name="Rectangle 22"/>
          <p:cNvSpPr>
            <a:spLocks noChangeArrowheads="1"/>
          </p:cNvSpPr>
          <p:nvPr/>
        </p:nvSpPr>
        <p:spPr bwMode="auto">
          <a:xfrm>
            <a:off x="3916363" y="2638425"/>
            <a:ext cx="151447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34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35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sp>
        <p:nvSpPr>
          <p:cNvPr id="90136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Times" charset="0"/>
            </a:endParaRPr>
          </a:p>
        </p:txBody>
      </p:sp>
      <p:grpSp>
        <p:nvGrpSpPr>
          <p:cNvPr id="90137" name="Group 26"/>
          <p:cNvGrpSpPr>
            <a:grpSpLocks/>
          </p:cNvGrpSpPr>
          <p:nvPr/>
        </p:nvGrpSpPr>
        <p:grpSpPr bwMode="auto">
          <a:xfrm>
            <a:off x="719138" y="5516563"/>
            <a:ext cx="3389312" cy="517525"/>
            <a:chOff x="475" y="3420"/>
            <a:chExt cx="2135" cy="326"/>
          </a:xfrm>
        </p:grpSpPr>
        <p:sp>
          <p:nvSpPr>
            <p:cNvPr id="90168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0169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cAp epaRqaaai[f p&lt;lmfplf</a:t>
              </a:r>
              <a:r>
                <a:rPr lang="en-US" sz="1400" b="1">
                  <a:latin typeface="Helvetica" charset="0"/>
                </a:rPr>
                <a:t>: </a:t>
              </a:r>
              <a:r>
                <a:rPr lang="ja-JP" altLang="en-US" sz="1400" b="1"/>
                <a:t>“</a:t>
              </a:r>
              <a:r>
                <a:rPr lang="en-US" altLang="ja-JP" sz="1400" b="1" u="sng"/>
                <a:t>EkaAzAdy ka]ikfAkyaqafkqf</a:t>
              </a:r>
              <a:r>
                <a:rPr lang="en-US" altLang="ja-JP" sz="1400" b="1">
                  <a:latin typeface="Helvetica" charset="0"/>
                </a:rPr>
                <a:t>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90170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38" name="Group 30"/>
          <p:cNvGrpSpPr>
            <a:grpSpLocks/>
          </p:cNvGrpSpPr>
          <p:nvPr/>
        </p:nvGrpSpPr>
        <p:grpSpPr bwMode="auto">
          <a:xfrm>
            <a:off x="622300" y="6156325"/>
            <a:ext cx="3446463" cy="415925"/>
            <a:chOff x="436" y="3757"/>
            <a:chExt cx="2171" cy="262"/>
          </a:xfrm>
        </p:grpSpPr>
        <p:sp>
          <p:nvSpPr>
            <p:cNvPr id="90165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0166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altLang="ja-JP" sz="1400" b="1"/>
                <a:t>pv&lt;li[f ;Bti</a:t>
              </a:r>
              <a:r>
                <a:rPr lang="en-US" altLang="ja-JP" sz="1400" b="1">
                  <a:latin typeface="Helvetica" charset="0"/>
                </a:rPr>
                <a:t>  </a:t>
              </a:r>
              <a:r>
                <a:rPr lang="en-US" altLang="ja-JP" sz="1400" b="1"/>
                <a:t>kFtmf.f</a:t>
              </a:r>
              <a:endParaRPr lang="en-US" sz="1400" b="1"/>
            </a:p>
          </p:txBody>
        </p:sp>
        <p:sp>
          <p:nvSpPr>
            <p:cNvPr id="90167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39" name="AutoShape 35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90140" name="AutoShape 37"/>
          <p:cNvSpPr>
            <a:spLocks noChangeArrowheads="1"/>
          </p:cNvSpPr>
          <p:nvPr/>
        </p:nvSpPr>
        <p:spPr bwMode="auto">
          <a:xfrm flipH="1">
            <a:off x="5275263" y="3744913"/>
            <a:ext cx="541337" cy="4460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AutoShape 38" descr="Light upward diagonal"/>
          <p:cNvSpPr>
            <a:spLocks noChangeArrowheads="1"/>
          </p:cNvSpPr>
          <p:nvPr/>
        </p:nvSpPr>
        <p:spPr bwMode="auto">
          <a:xfrm>
            <a:off x="2446338" y="4319588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ja-JP" altLang="en-US" sz="500" b="1">
                <a:latin typeface="Century Gothic" charset="0"/>
              </a:rPr>
              <a:t>“</a:t>
            </a:r>
            <a:endParaRPr lang="en-US" sz="500" b="1">
              <a:latin typeface="Century Gothic" charset="0"/>
            </a:endParaRPr>
          </a:p>
        </p:txBody>
      </p:sp>
      <p:sp>
        <p:nvSpPr>
          <p:cNvPr id="90142" name="AutoShape 39"/>
          <p:cNvSpPr>
            <a:spLocks noChangeArrowheads="1"/>
          </p:cNvSpPr>
          <p:nvPr/>
        </p:nvSpPr>
        <p:spPr bwMode="auto">
          <a:xfrm>
            <a:off x="3516313" y="4548188"/>
            <a:ext cx="563562" cy="412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Text Box 40" descr="Light upward diagonal"/>
          <p:cNvSpPr txBox="1">
            <a:spLocks noChangeArrowheads="1"/>
          </p:cNvSpPr>
          <p:nvPr/>
        </p:nvSpPr>
        <p:spPr bwMode="auto">
          <a:xfrm>
            <a:off x="2343150" y="4359275"/>
            <a:ext cx="1289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/>
              <a:t>“</a:t>
            </a:r>
            <a:r>
              <a:rPr lang="en-US" altLang="ja-JP" sz="1400" b="1" u="sng"/>
              <a:t>p&lt;bjatiyaaf</a:t>
            </a:r>
            <a:endParaRPr lang="en-US" sz="1400" b="1" u="sng"/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4108450" y="43259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4084638" y="51911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4079875" y="61547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911600" y="6481763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113213" y="69929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4087813" y="72993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911600" y="312261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4105275" y="363061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MylaiOssai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52" name="Text Box 56"/>
          <p:cNvSpPr txBox="1">
            <a:spLocks noChangeArrowheads="1"/>
          </p:cNvSpPr>
          <p:nvPr/>
        </p:nvSpPr>
        <p:spPr bwMode="auto">
          <a:xfrm>
            <a:off x="803275" y="191611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vivrgfkqf</a:t>
            </a:r>
          </a:p>
        </p:txBody>
      </p:sp>
      <p:sp>
        <p:nvSpPr>
          <p:cNvPr id="90153" name="Text Box 57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tiRcfcAp</a:t>
            </a:r>
          </a:p>
        </p:txBody>
      </p:sp>
      <p:sp>
        <p:nvSpPr>
          <p:cNvPr id="90154" name="Text Box 58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tiRcfcAp</a:t>
            </a:r>
          </a:p>
        </p:txBody>
      </p:sp>
      <p:sp>
        <p:nvSpPr>
          <p:cNvPr id="90155" name="Text Box 59"/>
          <p:cNvSpPr txBox="1">
            <a:spLocks noChangeArrowheads="1"/>
          </p:cNvSpPr>
          <p:nvPr/>
        </p:nvSpPr>
        <p:spPr bwMode="auto">
          <a:xfrm>
            <a:off x="5681663" y="193675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nitftiytfti[f</a:t>
            </a:r>
          </a:p>
        </p:txBody>
      </p:sp>
      <p:sp>
        <p:nvSpPr>
          <p:cNvPr id="90156" name="Text Box 66"/>
          <p:cNvSpPr txBox="1">
            <a:spLocks noChangeArrowheads="1"/>
          </p:cNvSpPr>
          <p:nvPr/>
        </p:nvSpPr>
        <p:spPr bwMode="auto">
          <a:xfrm>
            <a:off x="696913" y="2097088"/>
            <a:ext cx="147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mt casftirmf</a:t>
            </a:r>
          </a:p>
        </p:txBody>
      </p:sp>
      <p:sp>
        <p:nvSpPr>
          <p:cNvPr id="90157" name="Text Box 67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caitftirmf</a:t>
            </a:r>
          </a:p>
        </p:txBody>
      </p:sp>
      <p:sp>
        <p:nvSpPr>
          <p:cNvPr id="90158" name="Text Box 68"/>
          <p:cNvSpPr txBox="1">
            <a:spLocks noChangeArrowheads="1"/>
          </p:cNvSpPr>
          <p:nvPr/>
        </p:nvSpPr>
        <p:spPr bwMode="auto">
          <a:xfrm>
            <a:off x="4030663" y="2111375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']f]ikfAk</a:t>
            </a:r>
          </a:p>
        </p:txBody>
      </p:sp>
      <p:sp>
        <p:nvSpPr>
          <p:cNvPr id="90159" name="Text Box 69"/>
          <p:cNvSpPr txBox="1">
            <a:spLocks noChangeArrowheads="1"/>
          </p:cNvSpPr>
          <p:nvPr/>
        </p:nvSpPr>
        <p:spPr bwMode="auto">
          <a:xfrm>
            <a:off x="5722938" y="212090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</a:rPr>
              <a:t>vRgfkalmf</a:t>
            </a:r>
          </a:p>
        </p:txBody>
      </p:sp>
      <p:sp>
        <p:nvSpPr>
          <p:cNvPr id="90160" name="AutoShape 79" descr="Light upward diagonal"/>
          <p:cNvSpPr>
            <a:spLocks noChangeArrowheads="1"/>
          </p:cNvSpPr>
          <p:nvPr/>
        </p:nvSpPr>
        <p:spPr bwMode="auto">
          <a:xfrm>
            <a:off x="844550" y="6832600"/>
            <a:ext cx="2835275" cy="170497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90161" name="Text Box 78"/>
          <p:cNvSpPr txBox="1">
            <a:spLocks noChangeArrowheads="1"/>
          </p:cNvSpPr>
          <p:nvPr/>
        </p:nvSpPr>
        <p:spPr bwMode="auto">
          <a:xfrm>
            <a:off x="874713" y="6878638"/>
            <a:ext cx="29924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'Rcelmilf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/>
              <a:t>;[fbirv&lt; 'piery etaAlkfkadfcfciyi[f p]iyadfkqf</a:t>
            </a:r>
            <a:r>
              <a:rPr lang="en-US" sz="1400" b="1">
                <a:latin typeface="Arial" charset="0"/>
              </a:rPr>
              <a:t>…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</a:t>
            </a:r>
            <a:r>
              <a:rPr lang="en-US" sz="1400" b="1"/>
              <a:t>yakfEkap&lt;</a:t>
            </a:r>
            <a:r>
              <a:rPr lang="en-US" sz="1400" b="1">
                <a:latin typeface="Arial" charset="0"/>
              </a:rPr>
              <a:t>,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</a:t>
            </a:r>
            <a:r>
              <a:rPr lang="en-US" sz="1400" b="1"/>
              <a:t>EpTR</a:t>
            </a:r>
            <a:r>
              <a:rPr lang="en-US" sz="1400" b="1">
                <a:latin typeface="Arial" charset="0"/>
              </a:rPr>
              <a:t>,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       </a:t>
            </a:r>
            <a:r>
              <a:rPr lang="en-US" sz="1400" b="1"/>
              <a:t>Eyava[f</a:t>
            </a:r>
            <a:r>
              <a:rPr lang="en-US" sz="1400" b="1">
                <a:latin typeface="Arial" charset="0"/>
              </a:rPr>
              <a:t>,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                          </a:t>
            </a:r>
            <a:r>
              <a:rPr lang="en-US" sz="1400" b="1"/>
              <a:t>y&lt;ta</a:t>
            </a:r>
          </a:p>
        </p:txBody>
      </p:sp>
      <p:sp>
        <p:nvSpPr>
          <p:cNvPr id="90162" name="Text Box 40" descr="Light upward diagonal"/>
          <p:cNvSpPr txBox="1">
            <a:spLocks noChangeArrowheads="1"/>
          </p:cNvSpPr>
          <p:nvPr/>
        </p:nvSpPr>
        <p:spPr bwMode="auto">
          <a:xfrm>
            <a:off x="2330450" y="4594225"/>
            <a:ext cx="12890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/>
              <a:t>“</a:t>
            </a:r>
            <a:r>
              <a:rPr lang="en-US" altLang="ja-JP" sz="1400" b="1" u="sng"/>
              <a:t>p[fbiAy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u="sng"/>
              <a:t>capfpiDvaafkqf</a:t>
            </a:r>
          </a:p>
        </p:txBody>
      </p:sp>
      <p:sp>
        <p:nvSpPr>
          <p:cNvPr id="90163" name="Text Box 36" descr="Light upward diagonal"/>
          <p:cNvSpPr txBox="1">
            <a:spLocks noChangeArrowheads="1"/>
          </p:cNvSpPr>
          <p:nvPr/>
        </p:nvSpPr>
        <p:spPr bwMode="auto">
          <a:xfrm>
            <a:off x="5780088" y="3492500"/>
            <a:ext cx="1201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altLang="ja-JP" sz="1400" b="1"/>
              <a:t>cil</a:t>
            </a:r>
            <a:br>
              <a:rPr lang="en-US" altLang="ja-JP" sz="1400" b="1"/>
            </a:br>
            <a:r>
              <a:rPr lang="en-US" altLang="ja-JP" sz="1400" b="1"/>
              <a:t>EramafkQkfK</a:t>
            </a:r>
            <a:r>
              <a:rPr lang="en-US" altLang="ja-JP" sz="1400" b="1">
                <a:latin typeface="Helvetica" charset="0"/>
              </a:rPr>
              <a:t> </a:t>
            </a:r>
            <a:r>
              <a:rPr lang="en-US" altLang="ja-JP" sz="1400" b="1"/>
              <a:t>2 ekaai uqfq[</a:t>
            </a:r>
            <a:r>
              <a:rPr lang="en-US" altLang="ja-JP" sz="1400" b="1">
                <a:latin typeface="Helvetica" charset="0"/>
              </a:rPr>
              <a:t>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90164" name="Text Box 54"/>
          <p:cNvSpPr txBox="1">
            <a:spLocks noChangeArrowheads="1"/>
          </p:cNvSpPr>
          <p:nvPr/>
        </p:nvSpPr>
        <p:spPr bwMode="auto">
          <a:xfrm>
            <a:off x="3692525" y="2638425"/>
            <a:ext cx="20288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niRpgfkqf</a:t>
            </a:r>
            <a:br>
              <a:rPr lang="en-US" sz="1600" b="1"/>
            </a:br>
            <a:r>
              <a:rPr lang="en-US" sz="1400" b="1" i="1"/>
              <a:t>p&lt;v&lt;lidmiRnfT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i="1"/>
              <a:t>vnft kFtgfkqf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700" b="1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700" b="1"/>
              <a:t> </a:t>
            </a:r>
            <a:r>
              <a:rPr lang="en-US" sz="1400" b="1"/>
              <a:t> Eramaf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ekaainftiyaf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ekaainftiyaf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klatftiyaf</a:t>
            </a:r>
            <a:br>
              <a:rPr lang="en-US" sz="1400" b="1"/>
            </a:br>
            <a:r>
              <a:rPr lang="en-US" sz="1400" b="1"/>
              <a:t>'Epciyaf</a:t>
            </a:r>
            <a:br>
              <a:rPr lang="en-US" sz="1400" b="1"/>
            </a:br>
            <a:r>
              <a:rPr lang="en-US" sz="1400" b="1"/>
              <a:t>pilipfpyaf</a:t>
            </a:r>
            <a:br>
              <a:rPr lang="en-US" sz="1400" b="1"/>
            </a:br>
            <a:r>
              <a:rPr lang="en-US" sz="1400" b="1"/>
              <a:t>ekaElaecyaf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1200" b="1"/>
              <a:t>etcEla[ikfEkyaf</a:t>
            </a:r>
            <a:br>
              <a:rPr lang="en-US" sz="1200" b="1"/>
            </a:br>
            <a:r>
              <a:rPr lang="en-US" sz="1200" b="1">
                <a:latin typeface="Helvetica" charset="0"/>
              </a:rPr>
              <a:t>2 </a:t>
            </a:r>
            <a:r>
              <a:rPr lang="en-US" sz="1200" b="1"/>
              <a:t>etcEla[ikfEkyaf</a:t>
            </a:r>
            <a:br>
              <a:rPr lang="en-US" sz="1200" b="1"/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tIEmatfEty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tIEmatfEty</a:t>
            </a:r>
            <a:br>
              <a:rPr lang="en-US" sz="1400" b="1"/>
            </a:br>
            <a:r>
              <a:rPr lang="en-US" sz="1400" b="1"/>
              <a:t>tItfT</a:t>
            </a:r>
            <a:r>
              <a:rPr lang="en-US" sz="1400" b="1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piElEma[f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i="1"/>
              <a:t>mbfbvafkqidmiRnfT vnft kFtmf</a:t>
            </a:r>
            <a:r>
              <a:rPr lang="en-US" sz="1400" b="1" i="1">
                <a:latin typeface="Helvetica" charset="0"/>
              </a:rPr>
              <a:t>:</a:t>
            </a:r>
            <a:endParaRPr lang="en-US" sz="14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'piEryaf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yakfEkay&lt;</a:t>
            </a:r>
            <a:br>
              <a:rPr lang="en-US" sz="1400" b="1"/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EpTR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EpTR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1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/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2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>
                <a:latin typeface="Helvetica" charset="0"/>
              </a:rPr>
              <a:t>3 </a:t>
            </a:r>
            <a:r>
              <a:rPr lang="en-US" sz="1400" b="1"/>
              <a:t>Eyava[f</a:t>
            </a:r>
            <a:r>
              <a:rPr lang="en-US" sz="1400" b="1">
                <a:latin typeface="Helvetica" charset="0"/>
              </a:rPr>
              <a:t> </a:t>
            </a:r>
            <a:br>
              <a:rPr lang="en-US" sz="1400" b="1">
                <a:latin typeface="Helvetica" charset="0"/>
              </a:rPr>
            </a:br>
            <a:r>
              <a:rPr lang="en-US" sz="1400" b="1"/>
              <a:t>y&lt;ta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rrowheads="1"/>
          </p:cNvPicPr>
          <p:nvPr/>
        </p:nvPicPr>
        <p:blipFill>
          <a:blip r:embed="rId3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586538" y="9842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36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66950" y="652463"/>
            <a:ext cx="542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FF0000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pv&lt;lf-`vai[f py]tfti[f oR k]fE]adfdmf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68875" y="3017838"/>
            <a:ext cx="2414588" cy="81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/>
              <a:t>`pfEpa</a:t>
            </a:r>
            <a:r>
              <a:rPr lang="en-US" sz="1600" b="1" smtClean="0">
                <a:latin typeface="Comic Sans MS" charset="0"/>
              </a:rPr>
              <a:t> 15</a:t>
            </a:r>
            <a:r>
              <a:rPr lang="en-US" sz="2000" b="1" smtClean="0">
                <a:latin typeface="Comic Sans MS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 smtClean="0"/>
              <a:t>'RcElmf cgfkmf</a:t>
            </a:r>
            <a:endParaRPr lang="en-US" sz="1800" b="1" smtClean="0">
              <a:latin typeface="Comic Sans MS" charset="0"/>
            </a:endParaRPr>
          </a:p>
        </p:txBody>
      </p:sp>
      <p:sp>
        <p:nvSpPr>
          <p:cNvPr id="92166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92167" name="Text Box 123"/>
          <p:cNvSpPr txBox="1">
            <a:spLocks noChangeArrowheads="1"/>
          </p:cNvSpPr>
          <p:nvPr/>
        </p:nvSpPr>
        <p:spPr bwMode="auto">
          <a:xfrm>
            <a:off x="3833813" y="1019175"/>
            <a:ext cx="366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800" b="1"/>
              <a:t>etadkfkmf</a:t>
            </a:r>
            <a:r>
              <a:rPr lang="en-US" altLang="ja-JP" sz="1800" b="1">
                <a:latin typeface="Comic Sans MS" charset="0"/>
              </a:rPr>
              <a:t> : </a:t>
            </a:r>
            <a:r>
              <a:rPr lang="en-US" altLang="ja-JP" sz="1800" b="1"/>
              <a:t>~rayfcfci Pdarmf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92168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2. </a:t>
            </a:r>
            <a:r>
              <a:rPr lang="ja-JP" altLang="en-US" sz="1800" b="1"/>
              <a:t>“</a:t>
            </a:r>
            <a:r>
              <a:rPr lang="en-US" altLang="ja-JP" sz="1800" b="1"/>
              <a:t>_Erapfpiy takfkmf</a:t>
            </a:r>
            <a:r>
              <a:rPr lang="ja-JP" altLang="en-US" sz="1800" b="1"/>
              <a:t>”</a:t>
            </a:r>
            <a:endParaRPr lang="en-US" sz="1800" b="1"/>
          </a:p>
        </p:txBody>
      </p:sp>
      <p:sp>
        <p:nvSpPr>
          <p:cNvPr id="92169" name="Text Box 125"/>
          <p:cNvSpPr txBox="1">
            <a:spLocks noChangeArrowheads="1"/>
          </p:cNvSpPr>
          <p:nvPr/>
        </p:nvSpPr>
        <p:spPr bwMode="auto">
          <a:xfrm>
            <a:off x="6157913" y="1951038"/>
            <a:ext cx="13858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tIafkfkpfpdfd kaaiygfkqf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1200" b="1" u="sng"/>
              <a:t>kiRAp niyaypfpirma[mf `lfl</a:t>
            </a:r>
          </a:p>
        </p:txBody>
      </p:sp>
      <p:sp>
        <p:nvSpPr>
          <p:cNvPr id="92170" name="Rectangle 126"/>
          <p:cNvSpPr>
            <a:spLocks noChangeArrowheads="1"/>
          </p:cNvSpPr>
          <p:nvPr/>
        </p:nvSpPr>
        <p:spPr bwMode="auto">
          <a:xfrm>
            <a:off x="4098925" y="7426325"/>
            <a:ext cx="32369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mic Sans MS" charset="0"/>
              </a:rPr>
              <a:t>: </a:t>
            </a:r>
            <a:r>
              <a:rPr lang="en-US" sz="1200"/>
              <a:t>Aktiyak EramavibfK `{pfppfpdfdaaf. cIcRAdy vIdfFLmf, ciAbcfcaAlyiLmf kibisfTvafkqilf vcIkrmf. ;Bti Mkfkiy kFtmf. Nlfl EparadfdtfAt EparaF, viCvactfAt katfTkfekaqf</a:t>
            </a:r>
            <a:r>
              <a:rPr lang="en-US" sz="1200">
                <a:latin typeface="Comic Sans MS" charset="0"/>
              </a:rPr>
              <a:t>!</a:t>
            </a:r>
            <a:r>
              <a:rPr lang="ja-JP" altLang="en-US" sz="1200">
                <a:latin typeface="Comic Sans MS" charset="0"/>
              </a:rPr>
              <a:t>”</a:t>
            </a:r>
            <a:endParaRPr lang="en-US" sz="1200">
              <a:latin typeface="Comic Sans MS" charset="0"/>
            </a:endParaRPr>
          </a:p>
        </p:txBody>
      </p:sp>
      <p:sp>
        <p:nvSpPr>
          <p:cNvPr id="92171" name="Rectangle 128"/>
          <p:cNvSpPr>
            <a:spLocks noChangeArrowheads="1"/>
          </p:cNvSpPr>
          <p:nvPr/>
        </p:nvSpPr>
        <p:spPr bwMode="auto">
          <a:xfrm>
            <a:off x="4459288" y="5391150"/>
            <a:ext cx="3084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</a:t>
            </a:r>
            <a:r>
              <a:rPr lang="en-US" sz="1200">
                <a:latin typeface="Comic Sans MS" charset="0"/>
              </a:rPr>
              <a:t>:</a:t>
            </a:r>
            <a:r>
              <a:rPr lang="en-US" sz="1200"/>
              <a:t>'EpC cApkqilf Pdtla[ kal `vkacmf. Mr]tftiliRnfT ;Alw[f 'Zpfppfpdfda[. 'EpC etazilf nip&lt;[afkEqaD `rgfktftilf klvrmf</a:t>
            </a:r>
            <a:endParaRPr lang="en-US" sz="1200">
              <a:latin typeface="Comic Sans MS" charset="0"/>
            </a:endParaRPr>
          </a:p>
        </p:txBody>
      </p:sp>
      <p:sp>
        <p:nvSpPr>
          <p:cNvPr id="92172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800" b="1"/>
              <a:t>~ciyavi[f takfkmf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92173" name="Text Box 131"/>
          <p:cNvSpPr txBox="1">
            <a:spLocks noChangeArrowheads="1"/>
          </p:cNvSpPr>
          <p:nvPr/>
        </p:nvSpPr>
        <p:spPr bwMode="auto">
          <a:xfrm>
            <a:off x="3990975" y="6970713"/>
            <a:ext cx="327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altLang="ja-JP" sz="1400" b="1"/>
              <a:t>EramavibfKmf pibfpaD lapMmf</a:t>
            </a:r>
            <a:r>
              <a:rPr lang="en-US" altLang="ja-JP" sz="1800" b="1">
                <a:latin typeface="Comic Sans MS" charset="0"/>
              </a:rPr>
              <a:t>!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pic>
        <p:nvPicPr>
          <p:cNvPr id="84147" name="Picture 179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280988" y="3013075"/>
            <a:ext cx="3430587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48" name="Picture 180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5353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49" name="Picture 181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4591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84150" name="Picture 182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3401" t="25208" b="8588"/>
          <a:stretch>
            <a:fillRect/>
          </a:stretch>
        </p:blipFill>
        <p:spPr bwMode="auto">
          <a:xfrm>
            <a:off x="708025" y="1120775"/>
            <a:ext cx="3373438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sp>
        <p:nvSpPr>
          <p:cNvPr id="84151" name="Rectangle 183"/>
          <p:cNvSpPr>
            <a:spLocks noChangeArrowheads="1"/>
          </p:cNvSpPr>
          <p:nvPr/>
        </p:nvSpPr>
        <p:spPr bwMode="auto">
          <a:xfrm>
            <a:off x="2574925" y="1576388"/>
            <a:ext cx="4810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latin typeface="Comic Sans MS" charset="0"/>
              </a:rPr>
              <a:t>ASIA</a:t>
            </a:r>
            <a:endParaRPr lang="en-US" sz="2000" b="1">
              <a:latin typeface="Times" charset="0"/>
            </a:endParaRPr>
          </a:p>
        </p:txBody>
      </p:sp>
      <p:sp>
        <p:nvSpPr>
          <p:cNvPr id="84152" name="Rectangle 184"/>
          <p:cNvSpPr>
            <a:spLocks noChangeArrowheads="1"/>
          </p:cNvSpPr>
          <p:nvPr/>
        </p:nvSpPr>
        <p:spPr bwMode="auto">
          <a:xfrm>
            <a:off x="928688" y="1122363"/>
            <a:ext cx="654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/>
              <a:t>_Erapfpa</a:t>
            </a:r>
            <a:endParaRPr lang="en-US" sz="2000" b="1">
              <a:latin typeface="Comic Sans MS" charset="0"/>
            </a:endParaRPr>
          </a:p>
        </p:txBody>
      </p:sp>
      <p:sp>
        <p:nvSpPr>
          <p:cNvPr id="92180" name="Rectangle 185"/>
          <p:cNvSpPr>
            <a:spLocks noChangeArrowheads="1"/>
          </p:cNvSpPr>
          <p:nvPr/>
        </p:nvSpPr>
        <p:spPr bwMode="auto">
          <a:xfrm>
            <a:off x="2844800" y="2262188"/>
            <a:ext cx="769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• </a:t>
            </a:r>
            <a:r>
              <a:rPr lang="en-US" sz="1200" b="1"/>
              <a:t>'RcElmf</a:t>
            </a:r>
          </a:p>
        </p:txBody>
      </p:sp>
      <p:sp>
        <p:nvSpPr>
          <p:cNvPr id="84154" name="Rectangle 186"/>
          <p:cNvSpPr>
            <a:spLocks noChangeArrowheads="1"/>
          </p:cNvSpPr>
          <p:nvPr/>
        </p:nvSpPr>
        <p:spPr bwMode="auto">
          <a:xfrm>
            <a:off x="2725738" y="2501900"/>
            <a:ext cx="565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/>
              <a:t>`rpiya</a:t>
            </a:r>
            <a:endParaRPr lang="en-US" sz="1600"/>
          </a:p>
        </p:txBody>
      </p:sp>
      <p:sp>
        <p:nvSpPr>
          <p:cNvPr id="84155" name="Rectangle 187"/>
          <p:cNvSpPr>
            <a:spLocks noChangeArrowheads="1"/>
          </p:cNvSpPr>
          <p:nvPr/>
        </p:nvSpPr>
        <p:spPr bwMode="auto">
          <a:xfrm>
            <a:off x="1387475" y="2471738"/>
            <a:ext cx="819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92183" name="Rectangle 188"/>
          <p:cNvSpPr>
            <a:spLocks noChangeArrowheads="1"/>
          </p:cNvSpPr>
          <p:nvPr/>
        </p:nvSpPr>
        <p:spPr bwMode="auto">
          <a:xfrm>
            <a:off x="2882900" y="2097088"/>
            <a:ext cx="1190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cIriya `nftiEyakf</a:t>
            </a:r>
            <a:r>
              <a:rPr lang="en-US" sz="900" b="1"/>
              <a:t>H</a:t>
            </a:r>
            <a:endParaRPr lang="en-US" sz="1800" b="1"/>
          </a:p>
        </p:txBody>
      </p:sp>
      <p:sp>
        <p:nvSpPr>
          <p:cNvPr id="92184" name="Rectangle 189"/>
          <p:cNvSpPr>
            <a:spLocks noChangeArrowheads="1"/>
          </p:cNvSpPr>
          <p:nvPr/>
        </p:nvSpPr>
        <p:spPr bwMode="auto">
          <a:xfrm>
            <a:off x="2489200" y="1830388"/>
            <a:ext cx="130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picitiya `nftiEyakf</a:t>
            </a:r>
            <a:endParaRPr lang="en-US" sz="1800" b="1"/>
          </a:p>
        </p:txBody>
      </p:sp>
      <p:sp>
        <p:nvSpPr>
          <p:cNvPr id="92185" name="Rectangle 190"/>
          <p:cNvSpPr>
            <a:spLocks noChangeArrowheads="1"/>
          </p:cNvSpPr>
          <p:nvPr/>
        </p:nvSpPr>
        <p:spPr bwMode="auto">
          <a:xfrm>
            <a:off x="1333500" y="1550988"/>
            <a:ext cx="368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200" b="1"/>
              <a:t>Eramf</a:t>
            </a:r>
            <a:endParaRPr lang="en-US" sz="1800" b="1">
              <a:latin typeface="Helvetica" charset="0"/>
            </a:endParaRPr>
          </a:p>
        </p:txBody>
      </p:sp>
      <p:sp>
        <p:nvSpPr>
          <p:cNvPr id="92186" name="Rectangle 191"/>
          <p:cNvSpPr>
            <a:spLocks noChangeArrowheads="1"/>
          </p:cNvSpPr>
          <p:nvPr/>
        </p:nvSpPr>
        <p:spPr bwMode="auto">
          <a:xfrm>
            <a:off x="1625600" y="181768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kirisf</a:t>
            </a:r>
          </a:p>
        </p:txBody>
      </p:sp>
      <p:sp>
        <p:nvSpPr>
          <p:cNvPr id="92187" name="Rectangle 192"/>
          <p:cNvSpPr>
            <a:spLocks noChangeArrowheads="1"/>
          </p:cNvSpPr>
          <p:nvPr/>
        </p:nvSpPr>
        <p:spPr bwMode="auto">
          <a:xfrm>
            <a:off x="958850" y="2027238"/>
            <a:ext cx="1301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`tfEte[/ekarinfTH•</a:t>
            </a:r>
          </a:p>
        </p:txBody>
      </p:sp>
      <p:sp>
        <p:nvSpPr>
          <p:cNvPr id="92188" name="Rectangle 193"/>
          <p:cNvSpPr>
            <a:spLocks noChangeArrowheads="1"/>
          </p:cNvSpPr>
          <p:nvPr/>
        </p:nvSpPr>
        <p:spPr bwMode="auto">
          <a:xfrm>
            <a:off x="2159000" y="2262188"/>
            <a:ext cx="385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b="1" smtClean="0">
                <a:latin typeface="Helvetica" charset="0"/>
              </a:rPr>
              <a:t>•</a:t>
            </a:r>
          </a:p>
        </p:txBody>
      </p:sp>
      <p:sp>
        <p:nvSpPr>
          <p:cNvPr id="92190" name="Line 195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5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4166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84167" name="Rectangle 199"/>
          <p:cNvSpPr>
            <a:spLocks noChangeArrowheads="1"/>
          </p:cNvSpPr>
          <p:nvPr/>
        </p:nvSpPr>
        <p:spPr bwMode="auto">
          <a:xfrm>
            <a:off x="2160588" y="3475038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  <a:endParaRPr lang="en-US" sz="1600" b="1">
              <a:latin typeface="Times" charset="0"/>
            </a:endParaRPr>
          </a:p>
        </p:txBody>
      </p:sp>
      <p:sp>
        <p:nvSpPr>
          <p:cNvPr id="84168" name="Rectangle 200"/>
          <p:cNvSpPr>
            <a:spLocks noChangeArrowheads="1"/>
          </p:cNvSpPr>
          <p:nvPr/>
        </p:nvSpPr>
        <p:spPr bwMode="auto">
          <a:xfrm>
            <a:off x="514350" y="3021013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_Erapfpa</a:t>
            </a:r>
            <a:endParaRPr lang="en-US" sz="1600" b="1">
              <a:latin typeface="Comic Sans MS" charset="0"/>
            </a:endParaRPr>
          </a:p>
        </p:txBody>
      </p:sp>
      <p:sp>
        <p:nvSpPr>
          <p:cNvPr id="84169" name="Rectangle 201"/>
          <p:cNvSpPr>
            <a:spLocks noChangeArrowheads="1"/>
          </p:cNvSpPr>
          <p:nvPr/>
        </p:nvSpPr>
        <p:spPr bwMode="auto">
          <a:xfrm>
            <a:off x="2311400" y="4400550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70" name="Rectangle 202"/>
          <p:cNvSpPr>
            <a:spLocks noChangeArrowheads="1"/>
          </p:cNvSpPr>
          <p:nvPr/>
        </p:nvSpPr>
        <p:spPr bwMode="auto">
          <a:xfrm>
            <a:off x="973138" y="4370388"/>
            <a:ext cx="935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92197" name="Rectangle 203"/>
          <p:cNvSpPr>
            <a:spLocks noChangeArrowheads="1"/>
          </p:cNvSpPr>
          <p:nvPr/>
        </p:nvSpPr>
        <p:spPr bwMode="auto">
          <a:xfrm>
            <a:off x="2468563" y="3995738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92198" name="Rectangle 204"/>
          <p:cNvSpPr>
            <a:spLocks noChangeArrowheads="1"/>
          </p:cNvSpPr>
          <p:nvPr/>
        </p:nvSpPr>
        <p:spPr bwMode="auto">
          <a:xfrm>
            <a:off x="2074863" y="3729038"/>
            <a:ext cx="1347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92199" name="Rectangle 205"/>
          <p:cNvSpPr>
            <a:spLocks noChangeArrowheads="1"/>
          </p:cNvSpPr>
          <p:nvPr/>
        </p:nvSpPr>
        <p:spPr bwMode="auto">
          <a:xfrm>
            <a:off x="919163" y="3449638"/>
            <a:ext cx="4746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6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92200" name="Rectangle 206"/>
          <p:cNvSpPr>
            <a:spLocks noChangeArrowheads="1"/>
          </p:cNvSpPr>
          <p:nvPr/>
        </p:nvSpPr>
        <p:spPr bwMode="auto">
          <a:xfrm>
            <a:off x="1211263" y="3716338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</a:t>
            </a:r>
            <a:r>
              <a:rPr lang="en-US" b="1"/>
              <a:t>f</a:t>
            </a:r>
          </a:p>
        </p:txBody>
      </p:sp>
      <p:sp>
        <p:nvSpPr>
          <p:cNvPr id="92201" name="Rectangle 207"/>
          <p:cNvSpPr>
            <a:spLocks noChangeArrowheads="1"/>
          </p:cNvSpPr>
          <p:nvPr/>
        </p:nvSpPr>
        <p:spPr bwMode="auto">
          <a:xfrm>
            <a:off x="544513" y="3925888"/>
            <a:ext cx="143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`tfEte[/ekarinfTH</a:t>
            </a:r>
            <a:r>
              <a:rPr lang="en-US"/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92202" name="Rectangle 208"/>
          <p:cNvSpPr>
            <a:spLocks noChangeArrowheads="1"/>
          </p:cNvSpPr>
          <p:nvPr/>
        </p:nvSpPr>
        <p:spPr bwMode="auto">
          <a:xfrm>
            <a:off x="1681163" y="4135438"/>
            <a:ext cx="385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92203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9" name="Rectangle 211"/>
          <p:cNvSpPr>
            <a:spLocks noChangeArrowheads="1"/>
          </p:cNvSpPr>
          <p:nvPr/>
        </p:nvSpPr>
        <p:spPr bwMode="auto">
          <a:xfrm>
            <a:off x="2759075" y="5405438"/>
            <a:ext cx="581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</a:p>
          <a:p>
            <a:pPr algn="l" eaLnBrk="0" hangingPunct="0">
              <a:defRPr/>
            </a:pPr>
            <a:endParaRPr lang="en-US" sz="2000" b="1">
              <a:latin typeface="Times" charset="0"/>
            </a:endParaRPr>
          </a:p>
        </p:txBody>
      </p:sp>
      <p:sp>
        <p:nvSpPr>
          <p:cNvPr id="84180" name="Rectangle 212"/>
          <p:cNvSpPr>
            <a:spLocks noChangeArrowheads="1"/>
          </p:cNvSpPr>
          <p:nvPr/>
        </p:nvSpPr>
        <p:spPr bwMode="auto">
          <a:xfrm>
            <a:off x="1112838" y="4951413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_Erapfpa</a:t>
            </a:r>
          </a:p>
        </p:txBody>
      </p:sp>
      <p:sp>
        <p:nvSpPr>
          <p:cNvPr id="84181" name="Rectangle 213"/>
          <p:cNvSpPr>
            <a:spLocks noChangeArrowheads="1"/>
          </p:cNvSpPr>
          <p:nvPr/>
        </p:nvSpPr>
        <p:spPr bwMode="auto">
          <a:xfrm>
            <a:off x="2909888" y="6330950"/>
            <a:ext cx="646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82" name="Rectangle 214"/>
          <p:cNvSpPr>
            <a:spLocks noChangeArrowheads="1"/>
          </p:cNvSpPr>
          <p:nvPr/>
        </p:nvSpPr>
        <p:spPr bwMode="auto">
          <a:xfrm>
            <a:off x="1571625" y="6300788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92208" name="Rectangle 215"/>
          <p:cNvSpPr>
            <a:spLocks noChangeArrowheads="1"/>
          </p:cNvSpPr>
          <p:nvPr/>
        </p:nvSpPr>
        <p:spPr bwMode="auto">
          <a:xfrm>
            <a:off x="3067050" y="5926138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92209" name="Rectangle 216"/>
          <p:cNvSpPr>
            <a:spLocks noChangeArrowheads="1"/>
          </p:cNvSpPr>
          <p:nvPr/>
        </p:nvSpPr>
        <p:spPr bwMode="auto">
          <a:xfrm>
            <a:off x="2673350" y="5659438"/>
            <a:ext cx="13477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92210" name="Rectangle 217"/>
          <p:cNvSpPr>
            <a:spLocks noChangeArrowheads="1"/>
          </p:cNvSpPr>
          <p:nvPr/>
        </p:nvSpPr>
        <p:spPr bwMode="auto">
          <a:xfrm>
            <a:off x="1517650" y="5380038"/>
            <a:ext cx="419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4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92211" name="Rectangle 218"/>
          <p:cNvSpPr>
            <a:spLocks noChangeArrowheads="1"/>
          </p:cNvSpPr>
          <p:nvPr/>
        </p:nvSpPr>
        <p:spPr bwMode="auto">
          <a:xfrm>
            <a:off x="1809750" y="5646738"/>
            <a:ext cx="404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</a:t>
            </a:r>
            <a:r>
              <a:rPr lang="en-US" b="1"/>
              <a:t>f</a:t>
            </a:r>
          </a:p>
        </p:txBody>
      </p:sp>
      <p:sp>
        <p:nvSpPr>
          <p:cNvPr id="92212" name="Rectangle 219"/>
          <p:cNvSpPr>
            <a:spLocks noChangeArrowheads="1"/>
          </p:cNvSpPr>
          <p:nvPr/>
        </p:nvSpPr>
        <p:spPr bwMode="auto">
          <a:xfrm>
            <a:off x="1143000" y="5856288"/>
            <a:ext cx="143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`tfEte[/ekarinfTH</a:t>
            </a:r>
            <a:r>
              <a:rPr lang="en-US"/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92213" name="Rectangle 220"/>
          <p:cNvSpPr>
            <a:spLocks noChangeArrowheads="1"/>
          </p:cNvSpPr>
          <p:nvPr/>
        </p:nvSpPr>
        <p:spPr bwMode="auto">
          <a:xfrm>
            <a:off x="2343150" y="6091238"/>
            <a:ext cx="385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92214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91" name="Rectangle 223"/>
          <p:cNvSpPr>
            <a:spLocks noChangeArrowheads="1"/>
          </p:cNvSpPr>
          <p:nvPr/>
        </p:nvSpPr>
        <p:spPr bwMode="auto">
          <a:xfrm>
            <a:off x="2465388" y="7364413"/>
            <a:ext cx="581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/>
              <a:t>~ciya</a:t>
            </a:r>
          </a:p>
          <a:p>
            <a:pPr algn="l" eaLnBrk="0" hangingPunct="0">
              <a:defRPr/>
            </a:pPr>
            <a:endParaRPr lang="en-US" sz="2000" b="1">
              <a:latin typeface="Times" charset="0"/>
            </a:endParaRPr>
          </a:p>
        </p:txBody>
      </p:sp>
      <p:sp>
        <p:nvSpPr>
          <p:cNvPr id="84192" name="Rectangle 224"/>
          <p:cNvSpPr>
            <a:spLocks noChangeArrowheads="1"/>
          </p:cNvSpPr>
          <p:nvPr/>
        </p:nvSpPr>
        <p:spPr bwMode="auto">
          <a:xfrm>
            <a:off x="819150" y="6910388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_Erapfpa</a:t>
            </a:r>
          </a:p>
        </p:txBody>
      </p:sp>
      <p:sp>
        <p:nvSpPr>
          <p:cNvPr id="84193" name="Rectangle 225"/>
          <p:cNvSpPr>
            <a:spLocks noChangeArrowheads="1"/>
          </p:cNvSpPr>
          <p:nvPr/>
        </p:nvSpPr>
        <p:spPr bwMode="auto">
          <a:xfrm>
            <a:off x="2616200" y="8289925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`rpiya</a:t>
            </a:r>
          </a:p>
        </p:txBody>
      </p:sp>
      <p:sp>
        <p:nvSpPr>
          <p:cNvPr id="84194" name="Rectangle 226"/>
          <p:cNvSpPr>
            <a:spLocks noChangeArrowheads="1"/>
          </p:cNvSpPr>
          <p:nvPr/>
        </p:nvSpPr>
        <p:spPr bwMode="auto">
          <a:xfrm>
            <a:off x="1277938" y="8259763"/>
            <a:ext cx="935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7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~pfpirikfka</a:t>
            </a:r>
          </a:p>
        </p:txBody>
      </p:sp>
      <p:sp>
        <p:nvSpPr>
          <p:cNvPr id="92219" name="Rectangle 227"/>
          <p:cNvSpPr>
            <a:spLocks noChangeArrowheads="1"/>
          </p:cNvSpPr>
          <p:nvPr/>
        </p:nvSpPr>
        <p:spPr bwMode="auto">
          <a:xfrm>
            <a:off x="2773363" y="7885113"/>
            <a:ext cx="1244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cIriya `nftiEyakfH</a:t>
            </a:r>
          </a:p>
        </p:txBody>
      </p:sp>
      <p:sp>
        <p:nvSpPr>
          <p:cNvPr id="92220" name="Rectangle 228"/>
          <p:cNvSpPr>
            <a:spLocks noChangeArrowheads="1"/>
          </p:cNvSpPr>
          <p:nvPr/>
        </p:nvSpPr>
        <p:spPr bwMode="auto">
          <a:xfrm>
            <a:off x="2379663" y="7618413"/>
            <a:ext cx="1347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 </a:t>
            </a:r>
            <a:r>
              <a:rPr lang="en-US" sz="1200" b="1"/>
              <a:t>picitiya `nftiEyakf</a:t>
            </a:r>
          </a:p>
        </p:txBody>
      </p:sp>
      <p:sp>
        <p:nvSpPr>
          <p:cNvPr id="92221" name="Rectangle 229"/>
          <p:cNvSpPr>
            <a:spLocks noChangeArrowheads="1"/>
          </p:cNvSpPr>
          <p:nvPr/>
        </p:nvSpPr>
        <p:spPr bwMode="auto">
          <a:xfrm>
            <a:off x="1223963" y="7339013"/>
            <a:ext cx="419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latin typeface="Helvetica" charset="0"/>
              </a:rPr>
              <a:t>•</a:t>
            </a:r>
            <a:r>
              <a:rPr lang="en-US" sz="1400" b="1"/>
              <a:t>Eram</a:t>
            </a:r>
            <a:r>
              <a:rPr lang="en-US" b="1"/>
              <a:t>f</a:t>
            </a:r>
          </a:p>
          <a:p>
            <a:pPr algn="l" eaLnBrk="0" hangingPunct="0"/>
            <a:endParaRPr lang="en-US" sz="1800" b="1">
              <a:latin typeface="Helvetica" charset="0"/>
            </a:endParaRPr>
          </a:p>
        </p:txBody>
      </p:sp>
      <p:sp>
        <p:nvSpPr>
          <p:cNvPr id="92222" name="Rectangle 230"/>
          <p:cNvSpPr>
            <a:spLocks noChangeArrowheads="1"/>
          </p:cNvSpPr>
          <p:nvPr/>
        </p:nvSpPr>
        <p:spPr bwMode="auto">
          <a:xfrm>
            <a:off x="1516063" y="7605713"/>
            <a:ext cx="404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/>
              <a:t>kirisf</a:t>
            </a:r>
          </a:p>
        </p:txBody>
      </p:sp>
      <p:sp>
        <p:nvSpPr>
          <p:cNvPr id="92223" name="Rectangle 231"/>
          <p:cNvSpPr>
            <a:spLocks noChangeArrowheads="1"/>
          </p:cNvSpPr>
          <p:nvPr/>
        </p:nvSpPr>
        <p:spPr bwMode="auto">
          <a:xfrm>
            <a:off x="849313" y="7815263"/>
            <a:ext cx="1247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/>
              <a:t>`tfEte[/ekarinfTH</a:t>
            </a:r>
          </a:p>
        </p:txBody>
      </p:sp>
      <p:sp>
        <p:nvSpPr>
          <p:cNvPr id="92224" name="Rectangle 232"/>
          <p:cNvSpPr>
            <a:spLocks noChangeArrowheads="1"/>
          </p:cNvSpPr>
          <p:nvPr/>
        </p:nvSpPr>
        <p:spPr bwMode="auto">
          <a:xfrm>
            <a:off x="2049463" y="8050213"/>
            <a:ext cx="385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</a:rPr>
              <a:t>'EpC</a:t>
            </a:r>
          </a:p>
        </p:txBody>
      </p:sp>
      <p:sp>
        <p:nvSpPr>
          <p:cNvPr id="92225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6" name="Rectangle 291"/>
          <p:cNvSpPr>
            <a:spLocks noChangeArrowheads="1"/>
          </p:cNvSpPr>
          <p:nvPr/>
        </p:nvSpPr>
        <p:spPr bwMode="auto">
          <a:xfrm>
            <a:off x="4111625" y="1277938"/>
            <a:ext cx="3221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urier New" charset="0"/>
              </a:rPr>
              <a:t>: </a:t>
            </a:r>
            <a:r>
              <a:rPr lang="en-US" sz="1200"/>
              <a:t>Etvafkqak v]gfki[aafkqf, `ticygfkqf ecyftaafkqf, pv&lt;lf klfelbiypfpdfdaaf</a:t>
            </a:r>
            <a:r>
              <a:rPr lang="en-US" sz="1200">
                <a:latin typeface="Courier New" charset="0"/>
              </a:rPr>
              <a:t>;</a:t>
            </a:r>
            <a:r>
              <a:rPr lang="en-US" sz="1200"/>
              <a:t>kF[ma[ EvAl </a:t>
            </a:r>
            <a:r>
              <a:rPr lang="en-US" sz="1200">
                <a:latin typeface="Courier New" charset="0"/>
              </a:rPr>
              <a:t>;</a:t>
            </a:r>
            <a:r>
              <a:rPr lang="en-US" sz="1200"/>
              <a:t>cAp sftapikfkpfpdfd[</a:t>
            </a:r>
            <a:r>
              <a:rPr lang="en-US" sz="1200">
                <a:latin typeface="Courier New" charset="0"/>
              </a:rPr>
              <a:t> </a:t>
            </a:r>
            <a:endParaRPr lang="en-US" sz="1200">
              <a:latin typeface="Comic Sans MS" charset="0"/>
            </a:endParaRPr>
          </a:p>
        </p:txBody>
      </p:sp>
      <p:sp>
        <p:nvSpPr>
          <p:cNvPr id="92227" name="Rectangle 292"/>
          <p:cNvSpPr>
            <a:spLocks noChangeArrowheads="1"/>
          </p:cNvSpPr>
          <p:nvPr/>
        </p:nvSpPr>
        <p:spPr bwMode="auto">
          <a:xfrm>
            <a:off x="3740150" y="4086225"/>
            <a:ext cx="35353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/>
              <a:t>MkfkiytfTvmf </a:t>
            </a:r>
            <a:r>
              <a:rPr lang="en-US" sz="1200">
                <a:latin typeface="Courier New" charset="0"/>
              </a:rPr>
              <a:t>: </a:t>
            </a:r>
            <a:r>
              <a:rPr lang="en-US" sz="1200"/>
              <a:t>`E[k tiRcfcAmkqf sftapitftlf. mkfkEta[iyavibfK `Azpfp&lt;, pibfpaD `tfEt{kfK</a:t>
            </a:r>
            <a:r>
              <a:rPr lang="en-US" sz="1200">
                <a:latin typeface="Times New Roman" charset="0"/>
              </a:rPr>
              <a:t>;</a:t>
            </a:r>
            <a:r>
              <a:rPr lang="en-US" sz="1200"/>
              <a:t> maafsf mAl</a:t>
            </a:r>
            <a:r>
              <a:rPr lang="en-US" sz="1200">
                <a:latin typeface="Times New Roman" charset="0"/>
              </a:rPr>
              <a:t>;</a:t>
            </a:r>
            <a:r>
              <a:rPr lang="en-US" sz="1200"/>
              <a:t> ekaainfTvilf nI]fd naqf tgfKtlf</a:t>
            </a:r>
            <a:endParaRPr lang="en-US" sz="1200">
              <a:latin typeface="Comic Sans MS" charset="0"/>
            </a:endParaRPr>
          </a:p>
        </p:txBody>
      </p:sp>
      <p:sp>
        <p:nvSpPr>
          <p:cNvPr id="92228" name="Freeform 293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9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0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1" name="Group 314"/>
          <p:cNvGrpSpPr>
            <a:grpSpLocks/>
          </p:cNvGrpSpPr>
          <p:nvPr/>
        </p:nvGrpSpPr>
        <p:grpSpPr bwMode="auto">
          <a:xfrm>
            <a:off x="0" y="3978275"/>
            <a:ext cx="1014413" cy="742950"/>
            <a:chOff x="-1159" y="2121"/>
            <a:chExt cx="639" cy="468"/>
          </a:xfrm>
        </p:grpSpPr>
        <p:sp>
          <p:nvSpPr>
            <p:cNvPr id="92270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2271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#2</a:t>
              </a:r>
            </a:p>
          </p:txBody>
        </p:sp>
      </p:grpSp>
      <p:grpSp>
        <p:nvGrpSpPr>
          <p:cNvPr id="92232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92268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2269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#3</a:t>
              </a:r>
            </a:p>
          </p:txBody>
        </p:sp>
      </p:grpSp>
      <p:grpSp>
        <p:nvGrpSpPr>
          <p:cNvPr id="92233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92266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2267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#4</a:t>
              </a:r>
            </a:p>
          </p:txBody>
        </p:sp>
      </p:grpSp>
      <p:sp>
        <p:nvSpPr>
          <p:cNvPr id="92234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5" name="Line 30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6" name="Rectangle 305"/>
          <p:cNvSpPr>
            <a:spLocks noChangeArrowheads="1"/>
          </p:cNvSpPr>
          <p:nvPr/>
        </p:nvSpPr>
        <p:spPr bwMode="auto">
          <a:xfrm>
            <a:off x="2432050" y="4179888"/>
            <a:ext cx="833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</a:t>
            </a:r>
            <a:r>
              <a:rPr lang="en-US" b="1"/>
              <a:t>f</a:t>
            </a:r>
          </a:p>
        </p:txBody>
      </p:sp>
      <p:sp>
        <p:nvSpPr>
          <p:cNvPr id="92237" name="Rectangle 306"/>
          <p:cNvSpPr>
            <a:spLocks noChangeArrowheads="1"/>
          </p:cNvSpPr>
          <p:nvPr/>
        </p:nvSpPr>
        <p:spPr bwMode="auto">
          <a:xfrm>
            <a:off x="3035300" y="6116638"/>
            <a:ext cx="833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'RcElmf</a:t>
            </a:r>
          </a:p>
        </p:txBody>
      </p:sp>
      <p:sp>
        <p:nvSpPr>
          <p:cNvPr id="92238" name="Rectangle 308"/>
          <p:cNvSpPr>
            <a:spLocks noChangeArrowheads="1"/>
          </p:cNvSpPr>
          <p:nvPr/>
        </p:nvSpPr>
        <p:spPr bwMode="auto">
          <a:xfrm>
            <a:off x="2743200" y="8110538"/>
            <a:ext cx="833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latin typeface="Helvetica" charset="0"/>
              </a:rPr>
              <a:t>• </a:t>
            </a:r>
            <a:r>
              <a:rPr lang="en-US" sz="1400" b="1"/>
              <a:t>'RcElmf</a:t>
            </a:r>
          </a:p>
        </p:txBody>
      </p:sp>
      <p:grpSp>
        <p:nvGrpSpPr>
          <p:cNvPr id="92239" name="Group 311"/>
          <p:cNvGrpSpPr>
            <a:grpSpLocks/>
          </p:cNvGrpSpPr>
          <p:nvPr/>
        </p:nvGrpSpPr>
        <p:grpSpPr bwMode="auto">
          <a:xfrm>
            <a:off x="307975" y="1349375"/>
            <a:ext cx="1023938" cy="742950"/>
            <a:chOff x="-1203" y="1223"/>
            <a:chExt cx="645" cy="468"/>
          </a:xfrm>
        </p:grpSpPr>
        <p:sp>
          <p:nvSpPr>
            <p:cNvPr id="92264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92265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#1</a:t>
              </a:r>
            </a:p>
          </p:txBody>
        </p:sp>
      </p:grpSp>
      <p:sp>
        <p:nvSpPr>
          <p:cNvPr id="84283" name="Text Box 315"/>
          <p:cNvSpPr txBox="1">
            <a:spLocks noChangeArrowheads="1"/>
          </p:cNvSpPr>
          <p:nvPr/>
        </p:nvSpPr>
        <p:spPr bwMode="auto">
          <a:xfrm>
            <a:off x="1906588" y="3140075"/>
            <a:ext cx="15700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15-18</a:t>
            </a:r>
          </a:p>
        </p:txBody>
      </p:sp>
      <p:sp>
        <p:nvSpPr>
          <p:cNvPr id="84284" name="Text Box 316"/>
          <p:cNvSpPr txBox="1">
            <a:spLocks noChangeArrowheads="1"/>
          </p:cNvSpPr>
          <p:nvPr/>
        </p:nvSpPr>
        <p:spPr bwMode="auto">
          <a:xfrm>
            <a:off x="2498725" y="5068888"/>
            <a:ext cx="150336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18-21</a:t>
            </a:r>
          </a:p>
        </p:txBody>
      </p:sp>
      <p:sp>
        <p:nvSpPr>
          <p:cNvPr id="84285" name="Text Box 317"/>
          <p:cNvSpPr txBox="1">
            <a:spLocks noChangeArrowheads="1"/>
          </p:cNvSpPr>
          <p:nvPr/>
        </p:nvSpPr>
        <p:spPr bwMode="auto">
          <a:xfrm>
            <a:off x="2268538" y="7042150"/>
            <a:ext cx="15128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21-28</a:t>
            </a:r>
          </a:p>
        </p:txBody>
      </p:sp>
      <p:sp>
        <p:nvSpPr>
          <p:cNvPr id="84286" name="Text Box 318"/>
          <p:cNvSpPr txBox="1">
            <a:spLocks noChangeArrowheads="1"/>
          </p:cNvSpPr>
          <p:nvPr/>
        </p:nvSpPr>
        <p:spPr bwMode="auto">
          <a:xfrm>
            <a:off x="2343150" y="1247775"/>
            <a:ext cx="14176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600" b="1">
                <a:latin typeface="MylaiOssai" pitchFamily="2" charset="0"/>
                <a:ea typeface="ＭＳ Ｐゴシック" charset="-128"/>
                <a:cs typeface="ＭＳ Ｐゴシック" charset="-128"/>
              </a:rPr>
              <a:t>`pfEpa</a:t>
            </a:r>
            <a:r>
              <a:rPr lang="en-US" sz="1600" b="1">
                <a:latin typeface="Comic Sans MS" charset="0"/>
                <a:ea typeface="ＭＳ Ｐゴシック" charset="-128"/>
                <a:cs typeface="ＭＳ Ｐゴシック" charset="-128"/>
              </a:rPr>
              <a:t> 13-14</a:t>
            </a:r>
          </a:p>
        </p:txBody>
      </p:sp>
      <p:sp>
        <p:nvSpPr>
          <p:cNvPr id="92244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5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2147483647 w 1152"/>
              <a:gd name="T1" fmla="*/ 0 h 557"/>
              <a:gd name="T2" fmla="*/ 2147483647 w 1152"/>
              <a:gd name="T3" fmla="*/ 2147483647 h 557"/>
              <a:gd name="T4" fmla="*/ 2147483647 w 1152"/>
              <a:gd name="T5" fmla="*/ 2147483647 h 557"/>
              <a:gd name="T6" fmla="*/ 2147483647 w 1152"/>
              <a:gd name="T7" fmla="*/ 2147483647 h 557"/>
              <a:gd name="T8" fmla="*/ 2147483647 w 1152"/>
              <a:gd name="T9" fmla="*/ 2147483647 h 557"/>
              <a:gd name="T10" fmla="*/ 2147483647 w 1152"/>
              <a:gd name="T11" fmla="*/ 2147483647 h 557"/>
              <a:gd name="T12" fmla="*/ 2147483647 w 1152"/>
              <a:gd name="T13" fmla="*/ 2147483647 h 557"/>
              <a:gd name="T14" fmla="*/ 2147483647 w 1152"/>
              <a:gd name="T15" fmla="*/ 2147483647 h 557"/>
              <a:gd name="T16" fmla="*/ 2147483647 w 1152"/>
              <a:gd name="T17" fmla="*/ 2147483647 h 557"/>
              <a:gd name="T18" fmla="*/ 2147483647 w 1152"/>
              <a:gd name="T19" fmla="*/ 2147483647 h 557"/>
              <a:gd name="T20" fmla="*/ 2147483647 w 1152"/>
              <a:gd name="T21" fmla="*/ 2147483647 h 557"/>
              <a:gd name="T22" fmla="*/ 2147483647 w 1152"/>
              <a:gd name="T23" fmla="*/ 2147483647 h 557"/>
              <a:gd name="T24" fmla="*/ 2147483647 w 1152"/>
              <a:gd name="T25" fmla="*/ 2147483647 h 557"/>
              <a:gd name="T26" fmla="*/ 2147483647 w 1152"/>
              <a:gd name="T27" fmla="*/ 2147483647 h 557"/>
              <a:gd name="T28" fmla="*/ 2147483647 w 1152"/>
              <a:gd name="T29" fmla="*/ 2147483647 h 557"/>
              <a:gd name="T30" fmla="*/ 2147483647 w 1152"/>
              <a:gd name="T31" fmla="*/ 2147483647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6" name="AutoShape 322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47" name="AutoShape 324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48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49" name="AutoShape 326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0" name="AutoShape 328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1" name="AutoShape 329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2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3" name="AutoShape 331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4" name="AutoShape 332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5" name="AutoShape 333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6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7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8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59" name="AutoShape 338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Century Gothic" charset="0"/>
            </a:endParaRPr>
          </a:p>
        </p:txBody>
      </p:sp>
      <p:sp>
        <p:nvSpPr>
          <p:cNvPr id="92260" name="Freeform 355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1" name="Freeform 356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2" name="Freeform 357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Freeform 358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01963" y="1076325"/>
            <a:ext cx="39814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AAAAAA">
                <a:alpha val="74997"/>
              </a:srgbClr>
            </a:outerShdw>
          </a:effec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000" b="1" smtClean="0">
                <a:solidFill>
                  <a:srgbClr val="236335"/>
                </a:solidFill>
              </a:rPr>
              <a:t>Ugfkqf pirtiy&lt;tftirmf</a:t>
            </a:r>
            <a:r>
              <a:rPr lang="en-US" sz="3000" b="1" smtClean="0">
                <a:solidFill>
                  <a:srgbClr val="236335"/>
                </a:solidFill>
                <a:latin typeface="Arial" charset="0"/>
              </a:rPr>
              <a:t>…</a:t>
            </a:r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85495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7027" tIns="48513" rIns="97027" bIns="48513">
            <a:spAutoFit/>
          </a:bodyPr>
          <a:lstStyle/>
          <a:p>
            <a:pPr algn="l" defTabSz="969963" eaLnBrk="0" hangingPunct="0">
              <a:defRPr/>
            </a:pPr>
            <a:r>
              <a:rPr lang="en-US" sz="1200" b="1">
                <a:solidFill>
                  <a:srgbClr val="187534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The Bible…Basically Ministries International Inc.</a:t>
            </a:r>
          </a:p>
          <a:p>
            <a:pPr algn="l" defTabSz="969963" eaLnBrk="0" hangingPunct="0">
              <a:defRPr/>
            </a:pPr>
            <a:r>
              <a:rPr lang="en-US" sz="1200" b="1">
                <a:solidFill>
                  <a:srgbClr val="187534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v: 817-346-4750    c: 817-300-6492                  www.biblebasically.com    johnfryman@earthlink.net                         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698500" y="8861425"/>
            <a:ext cx="5999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Times" charset="0"/>
              </a:rPr>
              <a:t>Multiplying Biblical Literacy Throughout The Body of Christ</a:t>
            </a:r>
          </a:p>
        </p:txBody>
      </p:sp>
      <p:sp>
        <p:nvSpPr>
          <p:cNvPr id="94216" name="Text Box 10"/>
          <p:cNvSpPr txBox="1">
            <a:spLocks noChangeArrowheads="1"/>
          </p:cNvSpPr>
          <p:nvPr/>
        </p:nvSpPr>
        <p:spPr bwMode="auto">
          <a:xfrm>
            <a:off x="404813" y="2058988"/>
            <a:ext cx="66992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300" b="1"/>
              <a:t>nIgfkqf </a:t>
            </a:r>
            <a:r>
              <a:rPr lang="ja-JP" altLang="en-US" sz="1300" b="1"/>
              <a:t>‘</a:t>
            </a:r>
            <a:r>
              <a:rPr lang="en-US" altLang="ja-JP" sz="1300" b="1"/>
              <a:t>Evtakmf…. `FpfpAd pFtfTekaDtft `{pvtfAt M[f[idfD, 'gfkQkfK ugfkQAdy pirtiy&lt;tftirtfAt kIzf ka{mf ;dtftilf 'Zt tazfAmEyaD EkdfDkfekaqfkiEbamf. Ugfkqf kRtfTkqf eka]fD, ;pfpadtfti[f uqfqdkfkgfkQmf, UziyMmf caipfpDtft "TvayiRkfKm. nIgfkqf viRmfpi[alf, ugfkqf epyaf, vilacmf, ;-Emlf 'gfkQkfK `{pfplamf. ugfkQkfK 'gfkQAdy Uziytfti[f vivrgfkAq ugfkQkfK etaiypfpDtfTEvamf</a:t>
            </a:r>
          </a:p>
          <a:p>
            <a:pPr>
              <a:spcBef>
                <a:spcPct val="50000"/>
              </a:spcBef>
            </a:pPr>
            <a:endParaRPr lang="en-US" sz="1300" b="1"/>
          </a:p>
        </p:txBody>
      </p:sp>
      <p:sp>
        <p:nvSpPr>
          <p:cNvPr id="94217" name="Text Box 11"/>
          <p:cNvSpPr txBox="1">
            <a:spLocks noChangeArrowheads="1"/>
          </p:cNvSpPr>
          <p:nvPr/>
        </p:nvSpPr>
        <p:spPr bwMode="auto">
          <a:xfrm>
            <a:off x="600075" y="6821488"/>
            <a:ext cx="65055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endParaRPr lang="en-US" sz="1600" b="1">
              <a:latin typeface="Arial" charset="0"/>
            </a:endParaRPr>
          </a:p>
          <a:p>
            <a:pPr algn="l"/>
            <a:r>
              <a:rPr lang="en-US" sz="1600" b="1"/>
              <a:t>epyaf</a:t>
            </a:r>
            <a:r>
              <a:rPr lang="en-US" sz="1600" b="1">
                <a:latin typeface="Arial" charset="0"/>
              </a:rPr>
              <a:t>:________________________________________________</a:t>
            </a:r>
          </a:p>
          <a:p>
            <a:pPr algn="l"/>
            <a:r>
              <a:rPr lang="en-US" sz="1600" b="1"/>
              <a:t>vilacmf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 algn="l"/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pPr algn="l"/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pPr algn="l"/>
            <a:r>
              <a:rPr lang="en-US" sz="1600" b="1"/>
              <a:t>;Emlf vilacmf</a:t>
            </a:r>
            <a:r>
              <a:rPr lang="en-US" sz="1600" b="1">
                <a:latin typeface="Arial" charset="0"/>
              </a:rPr>
              <a:t>:_________________________________________                                  PLEASE PRINT ALL INFORMATION!</a:t>
            </a:r>
          </a:p>
        </p:txBody>
      </p:sp>
      <p:sp>
        <p:nvSpPr>
          <p:cNvPr id="94218" name="Text Box 13"/>
          <p:cNvSpPr txBox="1">
            <a:spLocks noChangeArrowheads="1"/>
          </p:cNvSpPr>
          <p:nvPr/>
        </p:nvSpPr>
        <p:spPr bwMode="auto">
          <a:xfrm>
            <a:off x="369888" y="6424613"/>
            <a:ext cx="673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;nft vKpfpi[f EnrtfAt KbitfT '[f[ niA[kfkibIakqf</a:t>
            </a:r>
          </a:p>
          <a:p>
            <a:pPr>
              <a:spcBef>
                <a:spcPct val="50000"/>
              </a:spcBef>
            </a:pPr>
            <a:r>
              <a:rPr lang="en-US" sz="1200" b="1">
                <a:latin typeface="Century Gothic" charset="0"/>
              </a:rPr>
              <a:t>(  )</a:t>
            </a:r>
            <a:r>
              <a:rPr lang="en-US" sz="1200" b="1"/>
              <a:t>mik nI]fd Enrmf</a:t>
            </a:r>
            <a:r>
              <a:rPr lang="en-US" sz="1200" b="1">
                <a:latin typeface="Century Gothic" charset="0"/>
              </a:rPr>
              <a:t>  (  )</a:t>
            </a:r>
            <a:r>
              <a:rPr lang="en-US" sz="1200" b="1"/>
              <a:t>nI]fd Enrmf</a:t>
            </a:r>
            <a:r>
              <a:rPr lang="en-US" sz="1200" b="1">
                <a:latin typeface="Century Gothic" charset="0"/>
              </a:rPr>
              <a:t>  (  ) </a:t>
            </a:r>
            <a:r>
              <a:rPr lang="en-US" sz="1200" b="1"/>
              <a:t>;]f}mf nI[fd Enrmf</a:t>
            </a:r>
            <a:r>
              <a:rPr lang="en-US" sz="1200" b="1">
                <a:latin typeface="Century Gothic" charset="0"/>
              </a:rPr>
              <a:t>  (  ) </a:t>
            </a:r>
            <a:r>
              <a:rPr lang="en-US" sz="1200" b="1"/>
              <a:t>nI]fd Enrmf `vciymf</a:t>
            </a:r>
          </a:p>
        </p:txBody>
      </p:sp>
      <p:sp>
        <p:nvSpPr>
          <p:cNvPr id="94219" name="Line 14"/>
          <p:cNvSpPr>
            <a:spLocks noChangeShapeType="1"/>
          </p:cNvSpPr>
          <p:nvPr/>
        </p:nvSpPr>
        <p:spPr bwMode="auto">
          <a:xfrm>
            <a:off x="781050" y="6475413"/>
            <a:ext cx="591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Line 15"/>
          <p:cNvSpPr>
            <a:spLocks noChangeShapeType="1"/>
          </p:cNvSpPr>
          <p:nvPr/>
        </p:nvSpPr>
        <p:spPr bwMode="auto">
          <a:xfrm>
            <a:off x="757238" y="7008813"/>
            <a:ext cx="5913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amil TBB No English Text.jpg"/>
          <p:cNvPicPr>
            <a:picLocks noChangeAspect="1"/>
          </p:cNvPicPr>
          <p:nvPr/>
        </p:nvPicPr>
        <p:blipFill>
          <a:blip r:embed="rId3"/>
          <a:srcRect t="4201" b="2994"/>
          <a:stretch>
            <a:fillRect/>
          </a:stretch>
        </p:blipFill>
        <p:spPr>
          <a:xfrm>
            <a:off x="644525" y="101600"/>
            <a:ext cx="2263775" cy="1574800"/>
          </a:xfrm>
          <a:prstGeom prst="rect">
            <a:avLst/>
          </a:prstGeom>
          <a:ln w="76200" cmpd="sng">
            <a:solidFill>
              <a:srgbClr val="12854B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3001963" y="1093788"/>
            <a:ext cx="398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AAAAAA">
                <a:alpha val="74997"/>
              </a:srgbClr>
            </a:outerShdw>
          </a:effectLst>
        </p:spPr>
        <p:txBody>
          <a:bodyPr lIns="97027" tIns="48513" rIns="97027" bIns="48513">
            <a:spAutoFit/>
          </a:bodyPr>
          <a:lstStyle/>
          <a:p>
            <a:pPr algn="l" defTabSz="969963" eaLnBrk="0" hangingPunct="0">
              <a:spcBef>
                <a:spcPct val="50000"/>
              </a:spcBef>
              <a:defRPr/>
            </a:pPr>
            <a:r>
              <a:rPr lang="en-US" sz="2500" b="1">
                <a:solidFill>
                  <a:srgbClr val="236335"/>
                </a:solidFill>
                <a:latin typeface="MylaiOssai" pitchFamily="2" charset="0"/>
                <a:ea typeface="ＭＳ Ｐゴシック" charset="-128"/>
                <a:cs typeface="ＭＳ Ｐゴシック" charset="-128"/>
              </a:rPr>
              <a:t>ugfkqf cil vaaftfAtkqf utviyakyiRkfKmf</a:t>
            </a:r>
            <a:r>
              <a:rPr lang="en-US" sz="2500" b="1">
                <a:solidFill>
                  <a:srgbClr val="236335"/>
                </a:solidFill>
                <a:latin typeface="Arial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62000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7027" tIns="48513" rIns="97027" bIns="48513">
            <a:spAutoFit/>
          </a:bodyPr>
          <a:lstStyle/>
          <a:p>
            <a:pPr algn="l" defTabSz="969963" eaLnBrk="0" hangingPunct="0">
              <a:defRPr/>
            </a:pPr>
            <a:r>
              <a:rPr lang="en-US" sz="1200" b="1">
                <a:solidFill>
                  <a:srgbClr val="187534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The Bible…Basically Ministries International Inc.</a:t>
            </a:r>
          </a:p>
          <a:p>
            <a:pPr algn="l" defTabSz="969963" eaLnBrk="0" hangingPunct="0">
              <a:defRPr/>
            </a:pPr>
            <a:r>
              <a:rPr lang="en-US" sz="1200" b="1">
                <a:solidFill>
                  <a:srgbClr val="187534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v: 817-346-4750    c: 817-300-6492                  www.biblebasically.com    johnfryman@earthlink.net                         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698500" y="8775700"/>
            <a:ext cx="59991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Times" charset="0"/>
              </a:rPr>
              <a:t>Multiplying Biblical Literacy Throughout The Body of Christ</a:t>
            </a: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463550" y="2036763"/>
            <a:ext cx="67548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r>
              <a:rPr lang="en-US" sz="1300" b="1"/>
              <a:t>mbfb UziygfkqiEla `lflT tiRcfcAyi[f npafkQkfK, ;nft Evtakm… `FpfpAd padmf pirEyaj[mayikfKmf '[fB nIgfkqf niA[tfT `biMkpfpDtfTvti[f YMlmf 'gfkqf UziytftibfK nIgfkqf epBmf utviyak ;RpfpIafkqf. ;pfpadtfAt ndtfTvtbfK `vafkqf etadafp&lt;ekaqfq, nIgfkqf ugfkqf cpaafC ecyfy Ev]fFkfekaqfkiEbamf</a:t>
            </a:r>
            <a:endParaRPr lang="en-US" sz="1600" b="1"/>
          </a:p>
          <a:p>
            <a:pPr algn="l"/>
            <a:endParaRPr lang="en-US" sz="1600" b="1"/>
          </a:p>
          <a:p>
            <a:pPr algn="l">
              <a:spcBef>
                <a:spcPct val="50000"/>
              </a:spcBef>
            </a:pPr>
            <a:endParaRPr lang="en-US" sz="1600" b="1">
              <a:latin typeface="Times" charset="0"/>
            </a:endParaRP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631825" y="3160713"/>
            <a:ext cx="6257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sftap[tfti[f epyaf</a:t>
            </a:r>
            <a:r>
              <a:rPr lang="en-US" sz="1400" b="1">
                <a:latin typeface="Arial" charset="0"/>
              </a:rPr>
              <a:t>:____________________________________</a:t>
            </a:r>
          </a:p>
          <a:p>
            <a:pPr algn="l"/>
            <a:r>
              <a:rPr lang="en-US" sz="1400" b="1"/>
              <a:t>;dmf </a:t>
            </a:r>
            <a:r>
              <a:rPr lang="en-US" sz="1400" b="1">
                <a:latin typeface="Arial" charset="0"/>
              </a:rPr>
              <a:t>:_________________________________________</a:t>
            </a:r>
          </a:p>
          <a:p>
            <a:pPr algn="l"/>
            <a:r>
              <a:rPr lang="en-US" sz="1400" b="1"/>
              <a:t>etadafp&lt; ekaqfq Ev]fFy npaf</a:t>
            </a:r>
            <a:r>
              <a:rPr lang="en-US" sz="1400" b="1">
                <a:latin typeface="Arial" charset="0"/>
              </a:rPr>
              <a:t>:______________________________________</a:t>
            </a:r>
          </a:p>
          <a:p>
            <a:pPr algn="l"/>
            <a:r>
              <a:rPr lang="en-US" sz="1400" b="1">
                <a:latin typeface="Arial" charset="0"/>
              </a:rPr>
              <a:t>	   </a:t>
            </a:r>
            <a:r>
              <a:rPr lang="en-US" sz="1400" b="1"/>
              <a:t>ugfkqf epyAr py[fpDtft `{mti</a:t>
            </a:r>
            <a:r>
              <a:rPr lang="en-US" sz="1400" b="1">
                <a:latin typeface="Arial" charset="0"/>
              </a:rPr>
              <a:t>?____________</a:t>
            </a:r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600075" y="4452938"/>
            <a:ext cx="6257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sftap[tfti[f epyaf</a:t>
            </a:r>
            <a:r>
              <a:rPr lang="en-US" sz="1400" b="1">
                <a:latin typeface="Arial" charset="0"/>
              </a:rPr>
              <a:t>:____________________________________</a:t>
            </a:r>
          </a:p>
          <a:p>
            <a:pPr algn="l"/>
            <a:r>
              <a:rPr lang="en-US" sz="1400" b="1"/>
              <a:t>;dmf </a:t>
            </a:r>
            <a:r>
              <a:rPr lang="en-US" sz="1400" b="1">
                <a:latin typeface="Arial" charset="0"/>
              </a:rPr>
              <a:t>:_________________________________________</a:t>
            </a:r>
          </a:p>
          <a:p>
            <a:pPr algn="l"/>
            <a:r>
              <a:rPr lang="en-US" sz="1400" b="1"/>
              <a:t>etadafp&lt; ekaqfq Ev]fFy npaf</a:t>
            </a:r>
            <a:r>
              <a:rPr lang="en-US" sz="1400" b="1">
                <a:latin typeface="Arial" charset="0"/>
              </a:rPr>
              <a:t>:______________________________________</a:t>
            </a:r>
          </a:p>
          <a:p>
            <a:pPr algn="l"/>
            <a:r>
              <a:rPr lang="en-US" sz="1400" b="1">
                <a:latin typeface="Arial" charset="0"/>
              </a:rPr>
              <a:t>	   </a:t>
            </a:r>
            <a:r>
              <a:rPr lang="en-US" sz="1400" b="1"/>
              <a:t>ugfkqf epyAr py[fpDtft `{mti</a:t>
            </a:r>
            <a:r>
              <a:rPr lang="en-US" sz="1400" b="1">
                <a:latin typeface="Arial" charset="0"/>
              </a:rPr>
              <a:t>?____________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90550" y="5719763"/>
            <a:ext cx="6257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sftap[tfti[f epyaf</a:t>
            </a:r>
            <a:r>
              <a:rPr lang="en-US" sz="1400" b="1">
                <a:latin typeface="Arial" charset="0"/>
              </a:rPr>
              <a:t>:____________________________________</a:t>
            </a:r>
          </a:p>
          <a:p>
            <a:pPr algn="l"/>
            <a:r>
              <a:rPr lang="en-US" sz="1400" b="1"/>
              <a:t>;dmf </a:t>
            </a:r>
            <a:r>
              <a:rPr lang="en-US" sz="1400" b="1">
                <a:latin typeface="Arial" charset="0"/>
              </a:rPr>
              <a:t>:_________________________________________</a:t>
            </a:r>
          </a:p>
          <a:p>
            <a:pPr algn="l"/>
            <a:r>
              <a:rPr lang="en-US" sz="1400" b="1"/>
              <a:t>etadafp&lt; ekaqfq Ev]fFy npaf</a:t>
            </a:r>
            <a:r>
              <a:rPr lang="en-US" sz="1400" b="1">
                <a:latin typeface="Arial" charset="0"/>
              </a:rPr>
              <a:t>:______________________________________</a:t>
            </a:r>
          </a:p>
          <a:p>
            <a:pPr algn="l"/>
            <a:r>
              <a:rPr lang="en-US" sz="1400" b="1">
                <a:latin typeface="Arial" charset="0"/>
              </a:rPr>
              <a:t>	   </a:t>
            </a:r>
            <a:r>
              <a:rPr lang="en-US" sz="1400" b="1"/>
              <a:t>ugfkqf epyAr py[fpDtft `{mti</a:t>
            </a:r>
            <a:r>
              <a:rPr lang="en-US" sz="1400" b="1">
                <a:latin typeface="Arial" charset="0"/>
              </a:rPr>
              <a:t>?____________</a:t>
            </a: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685800" y="7091363"/>
            <a:ext cx="6257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defTabSz="969963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sftap[tfti[f epyaf</a:t>
            </a:r>
            <a:r>
              <a:rPr lang="en-US" sz="1400" b="1">
                <a:latin typeface="Arial" charset="0"/>
              </a:rPr>
              <a:t>:____________________________________</a:t>
            </a:r>
          </a:p>
          <a:p>
            <a:pPr algn="l"/>
            <a:r>
              <a:rPr lang="en-US" sz="1400" b="1"/>
              <a:t>;dmf </a:t>
            </a:r>
            <a:r>
              <a:rPr lang="en-US" sz="1400" b="1">
                <a:latin typeface="Arial" charset="0"/>
              </a:rPr>
              <a:t>:_________________________________________</a:t>
            </a:r>
          </a:p>
          <a:p>
            <a:pPr algn="l"/>
            <a:r>
              <a:rPr lang="en-US" sz="1400" b="1"/>
              <a:t>etadafp&lt; ekaqfq Ev]fFy npaf</a:t>
            </a:r>
            <a:r>
              <a:rPr lang="en-US" sz="1400" b="1">
                <a:latin typeface="Arial" charset="0"/>
              </a:rPr>
              <a:t>:______________________________________</a:t>
            </a:r>
          </a:p>
          <a:p>
            <a:pPr algn="l"/>
            <a:r>
              <a:rPr lang="en-US" sz="1400" b="1">
                <a:latin typeface="Arial" charset="0"/>
              </a:rPr>
              <a:t>	   </a:t>
            </a:r>
            <a:r>
              <a:rPr lang="en-US" sz="1400" b="1"/>
              <a:t>ugfkqf epyAr py[fpDtft `{mti</a:t>
            </a:r>
            <a:r>
              <a:rPr lang="en-US" sz="1400" b="1">
                <a:latin typeface="Arial" charset="0"/>
              </a:rPr>
              <a:t>?____________</a:t>
            </a:r>
          </a:p>
        </p:txBody>
      </p:sp>
      <p:pic>
        <p:nvPicPr>
          <p:cNvPr id="14" name="Picture 13" descr="Tamil TBB No English Text.jpg"/>
          <p:cNvPicPr>
            <a:picLocks noChangeAspect="1"/>
          </p:cNvPicPr>
          <p:nvPr/>
        </p:nvPicPr>
        <p:blipFill>
          <a:blip r:embed="rId3"/>
          <a:srcRect t="4201" b="2994"/>
          <a:stretch>
            <a:fillRect/>
          </a:stretch>
        </p:blipFill>
        <p:spPr>
          <a:xfrm>
            <a:off x="619125" y="266700"/>
            <a:ext cx="2263775" cy="1574800"/>
          </a:xfrm>
          <a:prstGeom prst="rect">
            <a:avLst/>
          </a:prstGeom>
          <a:ln w="76200" cmpd="sng">
            <a:solidFill>
              <a:srgbClr val="12854B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3"/>
          <p:cNvSpPr txBox="1">
            <a:spLocks noChangeArrowheads="1"/>
          </p:cNvSpPr>
          <p:nvPr/>
        </p:nvSpPr>
        <p:spPr bwMode="auto">
          <a:xfrm>
            <a:off x="2460625" y="1503363"/>
            <a:ext cx="555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>
                <a:solidFill>
                  <a:srgbClr val="B3B3B3"/>
                </a:solidFill>
                <a:latin typeface="Capitals" charset="0"/>
              </a:rPr>
              <a:t>7</a:t>
            </a:r>
            <a:endParaRPr lang="en-US" sz="10600">
              <a:solidFill>
                <a:srgbClr val="F3F3F3"/>
              </a:solidFill>
              <a:latin typeface="Capitals" charset="0"/>
            </a:endParaRPr>
          </a:p>
        </p:txBody>
      </p:sp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38375" y="808038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;gfkiRnfT ~rmfpimakibT</a:t>
            </a:r>
            <a:r>
              <a:rPr lang="en-US" b="1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947738" y="1568450"/>
            <a:ext cx="5532437" cy="1573213"/>
            <a:chOff x="576" y="1296"/>
            <a:chExt cx="3168" cy="960"/>
          </a:xfrm>
        </p:grpSpPr>
        <p:sp>
          <p:nvSpPr>
            <p:cNvPr id="12385" name="Rectangle 6"/>
            <p:cNvSpPr>
              <a:spLocks noChangeArrowheads="1"/>
            </p:cNvSpPr>
            <p:nvPr/>
          </p:nvSpPr>
          <p:spPr bwMode="auto">
            <a:xfrm>
              <a:off x="576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6" name="Rectangle 7"/>
            <p:cNvSpPr>
              <a:spLocks noChangeArrowheads="1"/>
            </p:cNvSpPr>
            <p:nvPr/>
          </p:nvSpPr>
          <p:spPr bwMode="auto">
            <a:xfrm>
              <a:off x="1392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b="1">
                <a:latin typeface="Times" charset="0"/>
              </a:endParaRPr>
            </a:p>
          </p:txBody>
        </p:sp>
        <p:sp>
          <p:nvSpPr>
            <p:cNvPr id="12387" name="Rectangle 8"/>
            <p:cNvSpPr>
              <a:spLocks noChangeArrowheads="1"/>
            </p:cNvSpPr>
            <p:nvPr/>
          </p:nvSpPr>
          <p:spPr bwMode="auto">
            <a:xfrm>
              <a:off x="2208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8" name="Rectangle 9"/>
            <p:cNvSpPr>
              <a:spLocks noChangeArrowheads="1"/>
            </p:cNvSpPr>
            <p:nvPr/>
          </p:nvSpPr>
          <p:spPr bwMode="auto">
            <a:xfrm>
              <a:off x="3024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9" name="Line 10"/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22238" y="7916863"/>
            <a:ext cx="72358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3200" b="1"/>
              <a:t>ugfkqf m[ti[f Evtakm kakit EkaAv</a:t>
            </a:r>
            <a:r>
              <a:rPr lang="en-US" sz="3200" b="1">
                <a:latin typeface="Comic Sans MS" charset="0"/>
              </a:rPr>
              <a:t>!</a:t>
            </a:r>
            <a:endParaRPr lang="en-US" sz="3200">
              <a:latin typeface="Times" charset="0"/>
            </a:endParaRPr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6064250" y="63404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>
                <a:latin typeface="Helvetica" charset="0"/>
              </a:rPr>
              <a:t> </a:t>
            </a:r>
            <a:endParaRPr lang="en-US">
              <a:latin typeface="Times" charset="0"/>
            </a:endParaRPr>
          </a:p>
        </p:txBody>
      </p:sp>
      <p:sp>
        <p:nvSpPr>
          <p:cNvPr id="12294" name="Freeform 20"/>
          <p:cNvSpPr>
            <a:spLocks/>
          </p:cNvSpPr>
          <p:nvPr/>
        </p:nvSpPr>
        <p:spPr bwMode="auto">
          <a:xfrm>
            <a:off x="611188" y="3138488"/>
            <a:ext cx="1074737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608013" y="3394075"/>
            <a:ext cx="1514475" cy="481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grpSp>
        <p:nvGrpSpPr>
          <p:cNvPr id="12296" name="Group 25" descr="Large confetti"/>
          <p:cNvGrpSpPr>
            <a:grpSpLocks/>
          </p:cNvGrpSpPr>
          <p:nvPr/>
        </p:nvGrpSpPr>
        <p:grpSpPr bwMode="auto">
          <a:xfrm>
            <a:off x="3111500" y="6337300"/>
            <a:ext cx="1516063" cy="736600"/>
            <a:chOff x="375" y="3720"/>
            <a:chExt cx="868" cy="450"/>
          </a:xfrm>
        </p:grpSpPr>
        <p:sp>
          <p:nvSpPr>
            <p:cNvPr id="12380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2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3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84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7" name="Group 31" descr="Large confetti"/>
          <p:cNvGrpSpPr>
            <a:grpSpLocks/>
          </p:cNvGrpSpPr>
          <p:nvPr/>
        </p:nvGrpSpPr>
        <p:grpSpPr bwMode="auto">
          <a:xfrm>
            <a:off x="4313238" y="6656388"/>
            <a:ext cx="1516062" cy="736600"/>
            <a:chOff x="375" y="3720"/>
            <a:chExt cx="868" cy="450"/>
          </a:xfrm>
        </p:grpSpPr>
        <p:sp>
          <p:nvSpPr>
            <p:cNvPr id="12375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7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8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9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8" name="Group 37" descr="Large confetti"/>
          <p:cNvGrpSpPr>
            <a:grpSpLocks/>
          </p:cNvGrpSpPr>
          <p:nvPr/>
        </p:nvGrpSpPr>
        <p:grpSpPr bwMode="auto">
          <a:xfrm>
            <a:off x="5535613" y="6977063"/>
            <a:ext cx="1516062" cy="736600"/>
            <a:chOff x="375" y="3720"/>
            <a:chExt cx="868" cy="450"/>
          </a:xfrm>
        </p:grpSpPr>
        <p:sp>
          <p:nvSpPr>
            <p:cNvPr id="12370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2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3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74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Freeform 44"/>
          <p:cNvSpPr>
            <a:spLocks/>
          </p:cNvSpPr>
          <p:nvPr/>
        </p:nvSpPr>
        <p:spPr bwMode="auto">
          <a:xfrm>
            <a:off x="3860800" y="3143250"/>
            <a:ext cx="1076325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Rectangle 45"/>
          <p:cNvSpPr>
            <a:spLocks noChangeArrowheads="1"/>
          </p:cNvSpPr>
          <p:nvPr/>
        </p:nvSpPr>
        <p:spPr bwMode="auto">
          <a:xfrm>
            <a:off x="3857625" y="33988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2301" name="Text Box 49"/>
          <p:cNvSpPr txBox="1">
            <a:spLocks noChangeArrowheads="1"/>
          </p:cNvSpPr>
          <p:nvPr/>
        </p:nvSpPr>
        <p:spPr bwMode="auto">
          <a:xfrm>
            <a:off x="974725" y="1487488"/>
            <a:ext cx="5540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C</a:t>
            </a:r>
          </a:p>
        </p:txBody>
      </p:sp>
      <p:sp>
        <p:nvSpPr>
          <p:cNvPr id="12302" name="Text Box 50"/>
          <p:cNvSpPr txBox="1">
            <a:spLocks noChangeArrowheads="1"/>
          </p:cNvSpPr>
          <p:nvPr/>
        </p:nvSpPr>
        <p:spPr bwMode="auto">
          <a:xfrm>
            <a:off x="3910013" y="1516063"/>
            <a:ext cx="555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S</a:t>
            </a:r>
          </a:p>
        </p:txBody>
      </p:sp>
      <p:sp>
        <p:nvSpPr>
          <p:cNvPr id="12303" name="Text Box 51"/>
          <p:cNvSpPr txBox="1">
            <a:spLocks noChangeArrowheads="1"/>
          </p:cNvSpPr>
          <p:nvPr/>
        </p:nvSpPr>
        <p:spPr bwMode="auto">
          <a:xfrm>
            <a:off x="5437188" y="1420813"/>
            <a:ext cx="555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J</a:t>
            </a:r>
          </a:p>
        </p:txBody>
      </p:sp>
      <p:sp>
        <p:nvSpPr>
          <p:cNvPr id="12304" name="Line 59"/>
          <p:cNvSpPr>
            <a:spLocks noChangeShapeType="1"/>
          </p:cNvSpPr>
          <p:nvPr/>
        </p:nvSpPr>
        <p:spPr bwMode="auto">
          <a:xfrm flipH="1">
            <a:off x="2112963" y="3016250"/>
            <a:ext cx="681037" cy="143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60"/>
          <p:cNvSpPr>
            <a:spLocks noChangeShapeType="1"/>
          </p:cNvSpPr>
          <p:nvPr/>
        </p:nvSpPr>
        <p:spPr bwMode="auto">
          <a:xfrm flipH="1">
            <a:off x="2432050" y="2995613"/>
            <a:ext cx="741363" cy="305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6" name="Group 61" descr="Dark vertical"/>
          <p:cNvGrpSpPr>
            <a:grpSpLocks/>
          </p:cNvGrpSpPr>
          <p:nvPr/>
        </p:nvGrpSpPr>
        <p:grpSpPr bwMode="auto">
          <a:xfrm>
            <a:off x="2370138" y="4191000"/>
            <a:ext cx="1514475" cy="738188"/>
            <a:chOff x="375" y="3720"/>
            <a:chExt cx="868" cy="450"/>
          </a:xfrm>
        </p:grpSpPr>
        <p:sp>
          <p:nvSpPr>
            <p:cNvPr id="12365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7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8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9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7" name="Group 67" descr="Dark vertical"/>
          <p:cNvGrpSpPr>
            <a:grpSpLocks/>
          </p:cNvGrpSpPr>
          <p:nvPr/>
        </p:nvGrpSpPr>
        <p:grpSpPr bwMode="auto">
          <a:xfrm>
            <a:off x="3475038" y="4510088"/>
            <a:ext cx="1516062" cy="736600"/>
            <a:chOff x="375" y="3720"/>
            <a:chExt cx="868" cy="450"/>
          </a:xfrm>
        </p:grpSpPr>
        <p:sp>
          <p:nvSpPr>
            <p:cNvPr id="12360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2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3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64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8" name="Group 73" descr="Dark vertical"/>
          <p:cNvGrpSpPr>
            <a:grpSpLocks/>
          </p:cNvGrpSpPr>
          <p:nvPr/>
        </p:nvGrpSpPr>
        <p:grpSpPr bwMode="auto">
          <a:xfrm>
            <a:off x="4562475" y="4830763"/>
            <a:ext cx="1516063" cy="736600"/>
            <a:chOff x="375" y="3720"/>
            <a:chExt cx="868" cy="450"/>
          </a:xfrm>
        </p:grpSpPr>
        <p:sp>
          <p:nvSpPr>
            <p:cNvPr id="12355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7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8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9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9" name="Group 79" descr="Dark vertical"/>
          <p:cNvGrpSpPr>
            <a:grpSpLocks/>
          </p:cNvGrpSpPr>
          <p:nvPr/>
        </p:nvGrpSpPr>
        <p:grpSpPr bwMode="auto">
          <a:xfrm>
            <a:off x="5554663" y="5148263"/>
            <a:ext cx="1516062" cy="738187"/>
            <a:chOff x="375" y="3720"/>
            <a:chExt cx="868" cy="450"/>
          </a:xfrm>
        </p:grpSpPr>
        <p:sp>
          <p:nvSpPr>
            <p:cNvPr id="12350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2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3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2354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0" name="Text Box 85"/>
          <p:cNvSpPr txBox="1">
            <a:spLocks noChangeArrowheads="1"/>
          </p:cNvSpPr>
          <p:nvPr/>
        </p:nvSpPr>
        <p:spPr bwMode="auto">
          <a:xfrm>
            <a:off x="515938" y="44608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~</a:t>
            </a:r>
          </a:p>
        </p:txBody>
      </p:sp>
      <p:sp>
        <p:nvSpPr>
          <p:cNvPr id="12311" name="Text Box 86"/>
          <p:cNvSpPr txBox="1">
            <a:spLocks noChangeArrowheads="1"/>
          </p:cNvSpPr>
          <p:nvPr/>
        </p:nvSpPr>
        <p:spPr bwMode="auto">
          <a:xfrm>
            <a:off x="428625" y="4752975"/>
            <a:ext cx="78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Eya</a:t>
            </a:r>
          </a:p>
        </p:txBody>
      </p:sp>
      <p:sp>
        <p:nvSpPr>
          <p:cNvPr id="12312" name="Text Box 87"/>
          <p:cNvSpPr txBox="1">
            <a:spLocks noChangeArrowheads="1"/>
          </p:cNvSpPr>
          <p:nvPr/>
        </p:nvSpPr>
        <p:spPr bwMode="auto">
          <a:xfrm>
            <a:off x="438150" y="5035550"/>
            <a:ext cx="70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Ema</a:t>
            </a:r>
          </a:p>
        </p:txBody>
      </p:sp>
      <p:sp>
        <p:nvSpPr>
          <p:cNvPr id="12313" name="Text Box 88"/>
          <p:cNvSpPr txBox="1">
            <a:spLocks noChangeArrowheads="1"/>
          </p:cNvSpPr>
          <p:nvPr/>
        </p:nvSpPr>
        <p:spPr bwMode="auto">
          <a:xfrm>
            <a:off x="461963" y="5373688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Eya</a:t>
            </a:r>
          </a:p>
        </p:txBody>
      </p:sp>
      <p:sp>
        <p:nvSpPr>
          <p:cNvPr id="12314" name="Text Box 89"/>
          <p:cNvSpPr txBox="1">
            <a:spLocks noChangeArrowheads="1"/>
          </p:cNvSpPr>
          <p:nvPr/>
        </p:nvSpPr>
        <p:spPr bwMode="auto">
          <a:xfrm>
            <a:off x="1136650" y="6456363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`</a:t>
            </a:r>
          </a:p>
        </p:txBody>
      </p:sp>
      <p:sp>
        <p:nvSpPr>
          <p:cNvPr id="12315" name="Text Box 90"/>
          <p:cNvSpPr txBox="1">
            <a:spLocks noChangeArrowheads="1"/>
          </p:cNvSpPr>
          <p:nvPr/>
        </p:nvSpPr>
        <p:spPr bwMode="auto">
          <a:xfrm>
            <a:off x="1225550" y="67183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r</a:t>
            </a:r>
            <a:endParaRPr lang="en-US" sz="2000" b="1">
              <a:latin typeface="Times" charset="0"/>
            </a:endParaRPr>
          </a:p>
        </p:txBody>
      </p:sp>
      <p:sp>
        <p:nvSpPr>
          <p:cNvPr id="12316" name="Text Box 91"/>
          <p:cNvSpPr txBox="1">
            <a:spLocks noChangeArrowheads="1"/>
          </p:cNvSpPr>
          <p:nvPr/>
        </p:nvSpPr>
        <p:spPr bwMode="auto">
          <a:xfrm>
            <a:off x="1173163" y="710406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/>
              <a:t>`</a:t>
            </a:r>
          </a:p>
        </p:txBody>
      </p:sp>
      <p:sp>
        <p:nvSpPr>
          <p:cNvPr id="12317" name="Freeform 93"/>
          <p:cNvSpPr>
            <a:spLocks/>
          </p:cNvSpPr>
          <p:nvPr/>
        </p:nvSpPr>
        <p:spPr bwMode="auto">
          <a:xfrm>
            <a:off x="5526088" y="3144838"/>
            <a:ext cx="1076325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Rectangle 94"/>
          <p:cNvSpPr>
            <a:spLocks noChangeArrowheads="1"/>
          </p:cNvSpPr>
          <p:nvPr/>
        </p:nvSpPr>
        <p:spPr bwMode="auto">
          <a:xfrm>
            <a:off x="5524500" y="34369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2319" name="Rectangle 97"/>
          <p:cNvSpPr>
            <a:spLocks noChangeArrowheads="1"/>
          </p:cNvSpPr>
          <p:nvPr/>
        </p:nvSpPr>
        <p:spPr bwMode="auto">
          <a:xfrm>
            <a:off x="5638800" y="3157538"/>
            <a:ext cx="68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500" b="1"/>
              <a:t>;EyC</a:t>
            </a:r>
          </a:p>
        </p:txBody>
      </p:sp>
      <p:sp>
        <p:nvSpPr>
          <p:cNvPr id="12320" name="Text Box 98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01</a:t>
            </a:r>
          </a:p>
        </p:txBody>
      </p:sp>
      <p:sp>
        <p:nvSpPr>
          <p:cNvPr id="12321" name="Line 99"/>
          <p:cNvSpPr>
            <a:spLocks noChangeShapeType="1"/>
          </p:cNvSpPr>
          <p:nvPr/>
        </p:nvSpPr>
        <p:spPr bwMode="auto">
          <a:xfrm>
            <a:off x="628650" y="33909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100"/>
          <p:cNvSpPr>
            <a:spLocks noChangeShapeType="1"/>
          </p:cNvSpPr>
          <p:nvPr/>
        </p:nvSpPr>
        <p:spPr bwMode="auto">
          <a:xfrm>
            <a:off x="3879850" y="34036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Line 101"/>
          <p:cNvSpPr>
            <a:spLocks noChangeShapeType="1"/>
          </p:cNvSpPr>
          <p:nvPr/>
        </p:nvSpPr>
        <p:spPr bwMode="auto">
          <a:xfrm>
            <a:off x="5543550" y="3448050"/>
            <a:ext cx="10477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Line 102"/>
          <p:cNvSpPr>
            <a:spLocks noChangeShapeType="1"/>
          </p:cNvSpPr>
          <p:nvPr/>
        </p:nvSpPr>
        <p:spPr bwMode="auto">
          <a:xfrm>
            <a:off x="7112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Line 103"/>
          <p:cNvSpPr>
            <a:spLocks noChangeShapeType="1"/>
          </p:cNvSpPr>
          <p:nvPr/>
        </p:nvSpPr>
        <p:spPr bwMode="auto">
          <a:xfrm>
            <a:off x="39497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Text Box 105"/>
          <p:cNvSpPr txBox="1">
            <a:spLocks noChangeArrowheads="1"/>
          </p:cNvSpPr>
          <p:nvPr/>
        </p:nvSpPr>
        <p:spPr bwMode="auto">
          <a:xfrm>
            <a:off x="1112838" y="1498600"/>
            <a:ext cx="996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</a:rPr>
              <a:t>p</a:t>
            </a:r>
          </a:p>
        </p:txBody>
      </p:sp>
      <p:sp>
        <p:nvSpPr>
          <p:cNvPr id="12327" name="Text Box 106"/>
          <p:cNvSpPr txBox="1">
            <a:spLocks noChangeArrowheads="1"/>
          </p:cNvSpPr>
          <p:nvPr/>
        </p:nvSpPr>
        <p:spPr bwMode="auto">
          <a:xfrm>
            <a:off x="2451100" y="1517650"/>
            <a:ext cx="996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  <a:latin typeface="Capitals" charset="0"/>
              </a:rPr>
              <a:t>7</a:t>
            </a:r>
          </a:p>
        </p:txBody>
      </p:sp>
      <p:sp>
        <p:nvSpPr>
          <p:cNvPr id="12328" name="Text Box 108"/>
          <p:cNvSpPr txBox="1">
            <a:spLocks noChangeArrowheads="1"/>
          </p:cNvSpPr>
          <p:nvPr/>
        </p:nvSpPr>
        <p:spPr bwMode="auto">
          <a:xfrm>
            <a:off x="3827463" y="1506538"/>
            <a:ext cx="11588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</a:rPr>
              <a:t>`</a:t>
            </a:r>
          </a:p>
        </p:txBody>
      </p:sp>
      <p:sp>
        <p:nvSpPr>
          <p:cNvPr id="12329" name="Text Box 109"/>
          <p:cNvSpPr txBox="1">
            <a:spLocks noChangeArrowheads="1"/>
          </p:cNvSpPr>
          <p:nvPr/>
        </p:nvSpPr>
        <p:spPr bwMode="auto">
          <a:xfrm>
            <a:off x="5349875" y="1428750"/>
            <a:ext cx="11017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</a:rPr>
              <a:t>;</a:t>
            </a:r>
          </a:p>
        </p:txBody>
      </p:sp>
      <p:sp>
        <p:nvSpPr>
          <p:cNvPr id="12330" name="Text Box 111"/>
          <p:cNvSpPr txBox="1">
            <a:spLocks noChangeArrowheads="1"/>
          </p:cNvSpPr>
          <p:nvPr/>
        </p:nvSpPr>
        <p:spPr bwMode="auto">
          <a:xfrm>
            <a:off x="584200" y="3154363"/>
            <a:ext cx="1303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pAdpfp&lt;</a:t>
            </a:r>
          </a:p>
        </p:txBody>
      </p:sp>
      <p:sp>
        <p:nvSpPr>
          <p:cNvPr id="12331" name="Text Box 118"/>
          <p:cNvSpPr txBox="1">
            <a:spLocks noChangeArrowheads="1"/>
          </p:cNvSpPr>
          <p:nvPr/>
        </p:nvSpPr>
        <p:spPr bwMode="auto">
          <a:xfrm>
            <a:off x="4316413" y="6632575"/>
            <a:ext cx="1303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raj ptvi</a:t>
            </a:r>
          </a:p>
        </p:txBody>
      </p:sp>
      <p:sp>
        <p:nvSpPr>
          <p:cNvPr id="12332" name="Text Box 119"/>
          <p:cNvSpPr txBox="1">
            <a:spLocks noChangeArrowheads="1"/>
          </p:cNvSpPr>
          <p:nvPr/>
        </p:nvSpPr>
        <p:spPr bwMode="auto">
          <a:xfrm>
            <a:off x="968375" y="4503738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~pirkamf</a:t>
            </a:r>
          </a:p>
        </p:txBody>
      </p:sp>
      <p:sp>
        <p:nvSpPr>
          <p:cNvPr id="12333" name="Text Box 120"/>
          <p:cNvSpPr txBox="1">
            <a:spLocks noChangeArrowheads="1"/>
          </p:cNvSpPr>
          <p:nvPr/>
        </p:nvSpPr>
        <p:spPr bwMode="auto">
          <a:xfrm>
            <a:off x="5530850" y="6953250"/>
            <a:ext cx="1303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`FAmtft[mf</a:t>
            </a:r>
          </a:p>
        </p:txBody>
      </p:sp>
      <p:sp>
        <p:nvSpPr>
          <p:cNvPr id="12334" name="Text Box 121"/>
          <p:cNvSpPr txBox="1">
            <a:spLocks noChangeArrowheads="1"/>
          </p:cNvSpPr>
          <p:nvPr/>
        </p:nvSpPr>
        <p:spPr bwMode="auto">
          <a:xfrm>
            <a:off x="3702050" y="3136900"/>
            <a:ext cx="1303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32434"/>
                </a:solidFill>
              </a:rPr>
              <a:t>`Amti</a:t>
            </a:r>
          </a:p>
        </p:txBody>
      </p:sp>
      <p:sp>
        <p:nvSpPr>
          <p:cNvPr id="12335" name="Text Box 122"/>
          <p:cNvSpPr txBox="1">
            <a:spLocks noChangeArrowheads="1"/>
          </p:cNvSpPr>
          <p:nvPr/>
        </p:nvSpPr>
        <p:spPr bwMode="auto">
          <a:xfrm>
            <a:off x="3103563" y="6319838"/>
            <a:ext cx="1303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`rci[fAm</a:t>
            </a:r>
          </a:p>
        </p:txBody>
      </p:sp>
      <p:sp>
        <p:nvSpPr>
          <p:cNvPr id="12336" name="Text Box 123"/>
          <p:cNvSpPr txBox="1">
            <a:spLocks noChangeArrowheads="1"/>
          </p:cNvSpPr>
          <p:nvPr/>
        </p:nvSpPr>
        <p:spPr bwMode="auto">
          <a:xfrm>
            <a:off x="5491163" y="5138738"/>
            <a:ext cx="1303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EyaCva</a:t>
            </a:r>
          </a:p>
        </p:txBody>
      </p:sp>
      <p:sp>
        <p:nvSpPr>
          <p:cNvPr id="12337" name="Text Box 124"/>
          <p:cNvSpPr txBox="1">
            <a:spLocks noChangeArrowheads="1"/>
          </p:cNvSpPr>
          <p:nvPr/>
        </p:nvSpPr>
        <p:spPr bwMode="auto">
          <a:xfrm>
            <a:off x="4471988" y="4806950"/>
            <a:ext cx="1303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EmaEc</a:t>
            </a:r>
          </a:p>
        </p:txBody>
      </p:sp>
      <p:sp>
        <p:nvSpPr>
          <p:cNvPr id="12338" name="Text Box 125"/>
          <p:cNvSpPr txBox="1">
            <a:spLocks noChangeArrowheads="1"/>
          </p:cNvSpPr>
          <p:nvPr/>
        </p:nvSpPr>
        <p:spPr bwMode="auto">
          <a:xfrm>
            <a:off x="3338513" y="4494213"/>
            <a:ext cx="1303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EyaEcpfp&lt;</a:t>
            </a:r>
          </a:p>
        </p:txBody>
      </p:sp>
      <p:sp>
        <p:nvSpPr>
          <p:cNvPr id="12339" name="Text Box 126"/>
          <p:cNvSpPr txBox="1">
            <a:spLocks noChangeArrowheads="1"/>
          </p:cNvSpPr>
          <p:nvPr/>
        </p:nvSpPr>
        <p:spPr bwMode="auto">
          <a:xfrm>
            <a:off x="2336800" y="4171950"/>
            <a:ext cx="1303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</a:rPr>
              <a:t>~pirkamf</a:t>
            </a:r>
          </a:p>
        </p:txBody>
      </p:sp>
      <p:sp>
        <p:nvSpPr>
          <p:cNvPr id="12340" name="Text Box 127"/>
          <p:cNvSpPr txBox="1">
            <a:spLocks noChangeArrowheads="1"/>
          </p:cNvSpPr>
          <p:nvPr/>
        </p:nvSpPr>
        <p:spPr bwMode="auto">
          <a:xfrm>
            <a:off x="968375" y="5043488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EmaEc</a:t>
            </a:r>
            <a:endParaRPr lang="en-US" sz="1600" b="1"/>
          </a:p>
        </p:txBody>
      </p:sp>
      <p:sp>
        <p:nvSpPr>
          <p:cNvPr id="12341" name="Text Box 128"/>
          <p:cNvSpPr txBox="1">
            <a:spLocks noChangeArrowheads="1"/>
          </p:cNvSpPr>
          <p:nvPr/>
        </p:nvSpPr>
        <p:spPr bwMode="auto">
          <a:xfrm>
            <a:off x="968375" y="4795838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EyaEcpfp&lt;</a:t>
            </a:r>
          </a:p>
        </p:txBody>
      </p:sp>
      <p:sp>
        <p:nvSpPr>
          <p:cNvPr id="12342" name="Text Box 129"/>
          <p:cNvSpPr txBox="1">
            <a:spLocks noChangeArrowheads="1"/>
          </p:cNvSpPr>
          <p:nvPr/>
        </p:nvSpPr>
        <p:spPr bwMode="auto">
          <a:xfrm>
            <a:off x="968375" y="5362575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EyaCva</a:t>
            </a:r>
          </a:p>
        </p:txBody>
      </p:sp>
      <p:sp>
        <p:nvSpPr>
          <p:cNvPr id="12343" name="Text Box 130"/>
          <p:cNvSpPr txBox="1">
            <a:spLocks noChangeArrowheads="1"/>
          </p:cNvSpPr>
          <p:nvPr/>
        </p:nvSpPr>
        <p:spPr bwMode="auto">
          <a:xfrm>
            <a:off x="1468438" y="6492875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`rci[fAm</a:t>
            </a:r>
          </a:p>
        </p:txBody>
      </p:sp>
      <p:sp>
        <p:nvSpPr>
          <p:cNvPr id="12344" name="Text Box 132"/>
          <p:cNvSpPr txBox="1">
            <a:spLocks noChangeArrowheads="1"/>
          </p:cNvSpPr>
          <p:nvPr/>
        </p:nvSpPr>
        <p:spPr bwMode="auto">
          <a:xfrm>
            <a:off x="1468438" y="6788150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raj ptvi</a:t>
            </a:r>
          </a:p>
        </p:txBody>
      </p:sp>
      <p:sp>
        <p:nvSpPr>
          <p:cNvPr id="12345" name="Text Box 133"/>
          <p:cNvSpPr txBox="1">
            <a:spLocks noChangeArrowheads="1"/>
          </p:cNvSpPr>
          <p:nvPr/>
        </p:nvSpPr>
        <p:spPr bwMode="auto">
          <a:xfrm>
            <a:off x="1468438" y="7102475"/>
            <a:ext cx="148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</a:rPr>
              <a:t>`FAmtft[mf</a:t>
            </a:r>
          </a:p>
        </p:txBody>
      </p:sp>
      <p:sp>
        <p:nvSpPr>
          <p:cNvPr id="12346" name="Rectangle 112"/>
          <p:cNvSpPr>
            <a:spLocks noChangeArrowheads="1"/>
          </p:cNvSpPr>
          <p:nvPr/>
        </p:nvSpPr>
        <p:spPr bwMode="auto">
          <a:xfrm>
            <a:off x="1198563" y="3852863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Century Gothic" charset="0"/>
              </a:rPr>
              <a:t>4</a:t>
            </a:r>
          </a:p>
        </p:txBody>
      </p:sp>
      <p:sp>
        <p:nvSpPr>
          <p:cNvPr id="12347" name="Rectangle 113"/>
          <p:cNvSpPr>
            <a:spLocks noChangeArrowheads="1"/>
          </p:cNvSpPr>
          <p:nvPr/>
        </p:nvSpPr>
        <p:spPr bwMode="auto">
          <a:xfrm>
            <a:off x="728663" y="4149725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/>
              <a:t>m[itaf </a:t>
            </a:r>
            <a:r>
              <a:rPr lang="en-US" b="1">
                <a:latin typeface="Courier New" charset="0"/>
              </a:rPr>
              <a:t>:</a:t>
            </a:r>
          </a:p>
        </p:txBody>
      </p:sp>
      <p:sp>
        <p:nvSpPr>
          <p:cNvPr id="12348" name="Rectangle 114"/>
          <p:cNvSpPr>
            <a:spLocks noChangeArrowheads="1"/>
          </p:cNvSpPr>
          <p:nvPr/>
        </p:nvSpPr>
        <p:spPr bwMode="auto">
          <a:xfrm>
            <a:off x="1900238" y="577373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Century Gothic" charset="0"/>
              </a:rPr>
              <a:t>3</a:t>
            </a:r>
          </a:p>
        </p:txBody>
      </p:sp>
      <p:sp>
        <p:nvSpPr>
          <p:cNvPr id="12349" name="Rectangle 115"/>
          <p:cNvSpPr>
            <a:spLocks noChangeArrowheads="1"/>
          </p:cNvSpPr>
          <p:nvPr/>
        </p:nvSpPr>
        <p:spPr bwMode="auto">
          <a:xfrm>
            <a:off x="1116013" y="6099175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/>
              <a:t>cgfkgfkqf </a:t>
            </a:r>
            <a:r>
              <a:rPr lang="en-US" b="1">
                <a:latin typeface="Courier New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715963" y="1044575"/>
            <a:ext cx="6043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;pfEpaZT…ugfkqf m[ti[f Evtakmf kakit EkaAvAy tibv&lt;gfkqf. ugfkqf YMlEma, `lflT TvarmiDmf YMlEma, `lflT mbfbvafkqidtftilf vi[akfkqi[f YMlmf tibkfklamf</a:t>
            </a:r>
            <a:endParaRPr lang="en-US" sz="1600" b="1">
              <a:latin typeface="Helvetica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90563" y="6877050"/>
            <a:ext cx="19224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ugfkqf m[ti[f Evtakm kakit EkaAv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!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484563" y="6178550"/>
            <a:ext cx="37861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/>
              <a:t>~t[alf, ptfT vaaftfAtkQmf</a:t>
            </a:r>
            <a:r>
              <a:rPr lang="en-US" sz="1800" b="1">
                <a:latin typeface="Times" charset="0"/>
              </a:rPr>
              <a:t>…</a:t>
            </a:r>
            <a:r>
              <a:rPr lang="en-US" sz="1800" b="1"/>
              <a:t>ugfkqf ptfT kakit EkaAvyi[f `Adyaqgfkqf</a:t>
            </a:r>
            <a:r>
              <a:rPr lang="en-US" sz="1800" b="1">
                <a:latin typeface="Times" charset="0"/>
              </a:rPr>
              <a:t>     	: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96913" y="2619375"/>
            <a:ext cx="366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Times" charset="0"/>
              </a:rPr>
              <a:t>7 = 4+3 </a:t>
            </a:r>
            <a:r>
              <a:rPr lang="en-US" sz="1800" b="1">
                <a:latin typeface="Times" charset="0"/>
              </a:rPr>
              <a:t> </a:t>
            </a:r>
            <a:r>
              <a:rPr lang="en-US" sz="1800" b="1"/>
              <a:t>piaiki[fb `mfcgfkqf</a:t>
            </a:r>
            <a:r>
              <a:rPr lang="en-US" sz="1800" b="1">
                <a:latin typeface="Times" charset="0"/>
              </a:rPr>
              <a:t>: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3838575" y="2719388"/>
            <a:ext cx="252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latin typeface="Helvetica" charset="0"/>
              </a:rPr>
              <a:t>4 </a:t>
            </a:r>
            <a:r>
              <a:rPr lang="en-US" sz="1600" b="1" u="sng"/>
              <a:t>m[itaf</a:t>
            </a:r>
            <a:r>
              <a:rPr lang="en-US" sz="1600" b="1" u="sng">
                <a:latin typeface="Helvetica" charset="0"/>
              </a:rPr>
              <a:t> &amp;  3 </a:t>
            </a:r>
            <a:r>
              <a:rPr lang="en-US" sz="1600" b="1" u="sng"/>
              <a:t>cMtaygffkqf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79413" y="2179638"/>
            <a:ext cx="5183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1800" b="1">
                <a:latin typeface="Times" charset="0"/>
              </a:rPr>
              <a:t>“</a:t>
            </a:r>
            <a:r>
              <a:rPr lang="en-US" altLang="ja-JP" sz="1800" b="1"/>
              <a:t>p</a:t>
            </a:r>
            <a:r>
              <a:rPr lang="ja-JP" altLang="en-US" sz="1800" b="1">
                <a:latin typeface="Times" charset="0"/>
              </a:rPr>
              <a:t>”</a:t>
            </a:r>
            <a:r>
              <a:rPr lang="en-US" altLang="ja-JP" sz="1800" b="1">
                <a:latin typeface="Times" charset="0"/>
              </a:rPr>
              <a:t> </a:t>
            </a:r>
            <a:r>
              <a:rPr lang="en-US" altLang="ja-JP" sz="1800" b="1"/>
              <a:t>'[fb 'ZtfT 'tA[ KbikfkibT '[fbalf</a:t>
            </a:r>
            <a:r>
              <a:rPr lang="en-US" altLang="ja-JP" sz="1800" b="1">
                <a:latin typeface="Times" charset="0"/>
              </a:rPr>
              <a:t>:</a:t>
            </a:r>
            <a:endParaRPr lang="en-US" sz="1800" b="1">
              <a:latin typeface="Times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5445125" y="2389188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pAdpfp&lt;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2014538" y="5102225"/>
            <a:ext cx="519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1800" b="1">
                <a:latin typeface="Times" charset="0"/>
              </a:rPr>
              <a:t>“</a:t>
            </a:r>
            <a:r>
              <a:rPr lang="en-US" altLang="ja-JP" sz="1800" b="1"/>
              <a:t>`</a:t>
            </a:r>
            <a:r>
              <a:rPr lang="ja-JP" altLang="en-US" sz="1800" b="1">
                <a:latin typeface="Times" charset="0"/>
              </a:rPr>
              <a:t>”</a:t>
            </a:r>
            <a:r>
              <a:rPr lang="en-US" altLang="ja-JP" sz="1800" b="1">
                <a:latin typeface="Times" charset="0"/>
              </a:rPr>
              <a:t> </a:t>
            </a:r>
            <a:r>
              <a:rPr lang="en-US" altLang="ja-JP" sz="1800" b="1"/>
              <a:t>'[fb 'ZtfT 'tA[ KbikfkibT '[fbalf</a:t>
            </a:r>
            <a:r>
              <a:rPr lang="en-US" altLang="ja-JP" sz="500" b="1">
                <a:latin typeface="Century Gothic" charset="0"/>
              </a:rPr>
              <a:t>:</a:t>
            </a:r>
            <a:r>
              <a:rPr lang="en-US" altLang="ja-JP" sz="1800" b="1">
                <a:latin typeface="Times" charset="0"/>
              </a:rPr>
              <a:t>:</a:t>
            </a:r>
            <a:endParaRPr lang="en-US" sz="1800" b="1">
              <a:latin typeface="Times" charset="0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5722938" y="5345113"/>
            <a:ext cx="122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191DFF"/>
                </a:solidFill>
              </a:rPr>
              <a:t>`Amti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486400" y="5870575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191DFF"/>
                </a:solidFill>
              </a:rPr>
              <a:t>;EyC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1123950" y="1811338"/>
            <a:ext cx="601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 </a:t>
            </a:r>
            <a:r>
              <a:rPr lang="en-US" sz="1800" b="1"/>
              <a:t>ugfkqf Evtakm kakit EkaAvyi[f tibv&lt;kfEkaqf</a:t>
            </a:r>
            <a:r>
              <a:rPr lang="en-US" sz="1800" b="1">
                <a:latin typeface="Times" charset="0"/>
              </a:rPr>
              <a:t>:</a:t>
            </a:r>
          </a:p>
        </p:txBody>
      </p:sp>
      <p:sp>
        <p:nvSpPr>
          <p:cNvPr id="14348" name="Line 22"/>
          <p:cNvSpPr>
            <a:spLocks noChangeShapeType="1"/>
          </p:cNvSpPr>
          <p:nvPr/>
        </p:nvSpPr>
        <p:spPr bwMode="auto">
          <a:xfrm>
            <a:off x="5645150" y="2351088"/>
            <a:ext cx="112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24"/>
          <p:cNvSpPr txBox="1">
            <a:spLocks noChangeArrowheads="1"/>
          </p:cNvSpPr>
          <p:nvPr/>
        </p:nvSpPr>
        <p:spPr bwMode="auto">
          <a:xfrm>
            <a:off x="336550" y="3136900"/>
            <a:ext cx="397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/>
              <a:t>`nft na[fK m[itafkqf yaer[fbalf</a:t>
            </a:r>
            <a:r>
              <a:rPr lang="en-US" sz="1800" b="1">
                <a:latin typeface="Times" charset="0"/>
              </a:rPr>
              <a:t>:</a:t>
            </a:r>
          </a:p>
        </p:txBody>
      </p:sp>
      <p:sp>
        <p:nvSpPr>
          <p:cNvPr id="14350" name="Text Box 25"/>
          <p:cNvSpPr txBox="1">
            <a:spLocks noChangeArrowheads="1"/>
          </p:cNvSpPr>
          <p:nvPr/>
        </p:nvSpPr>
        <p:spPr bwMode="auto">
          <a:xfrm>
            <a:off x="3776663" y="3121025"/>
            <a:ext cx="1509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~pirkamf</a:t>
            </a:r>
            <a:r>
              <a:rPr lang="en-US" sz="1600" b="1" u="sng">
                <a:latin typeface="Helvetica" charset="0"/>
              </a:rPr>
              <a:t>               </a:t>
            </a:r>
            <a:r>
              <a:rPr lang="en-US" sz="1600" b="1" u="sng"/>
              <a:t>EyaEcpfp&lt;</a:t>
            </a:r>
            <a:r>
              <a:rPr lang="en-US" sz="1600" b="1" u="sng">
                <a:latin typeface="Helvetica" charset="0"/>
              </a:rPr>
              <a:t>                      </a:t>
            </a:r>
            <a:r>
              <a:rPr lang="en-US" sz="1600" b="1" u="sng"/>
              <a:t>EmaEc</a:t>
            </a:r>
            <a:r>
              <a:rPr lang="en-US" sz="1600" b="1" u="sng">
                <a:latin typeface="Helvetica" charset="0"/>
              </a:rPr>
              <a:t>                       </a:t>
            </a:r>
            <a:r>
              <a:rPr lang="en-US" sz="1600" b="1" u="sng"/>
              <a:t>EyaCva</a:t>
            </a:r>
          </a:p>
        </p:txBody>
      </p:sp>
      <p:sp>
        <p:nvSpPr>
          <p:cNvPr id="14351" name="Text Box 26"/>
          <p:cNvSpPr txBox="1">
            <a:spLocks noChangeArrowheads="1"/>
          </p:cNvSpPr>
          <p:nvPr/>
        </p:nvSpPr>
        <p:spPr bwMode="auto">
          <a:xfrm>
            <a:off x="992188" y="3438525"/>
            <a:ext cx="2960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>
                <a:latin typeface="Times" charset="0"/>
              </a:rPr>
              <a:t>Then…call out the group, leaving out one. Answer is ?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679450" y="4265613"/>
            <a:ext cx="3808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The THREE SOCIETIES are:</a:t>
            </a:r>
          </a:p>
        </p:txBody>
      </p:sp>
      <p:sp>
        <p:nvSpPr>
          <p:cNvPr id="14353" name="Text Box 29"/>
          <p:cNvSpPr txBox="1">
            <a:spLocks noChangeArrowheads="1"/>
          </p:cNvSpPr>
          <p:nvPr/>
        </p:nvSpPr>
        <p:spPr bwMode="auto">
          <a:xfrm>
            <a:off x="4003675" y="4265613"/>
            <a:ext cx="1509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`rci[fAm</a:t>
            </a:r>
            <a:r>
              <a:rPr lang="en-US" sz="1600" b="1" u="sng">
                <a:latin typeface="Helvetica" charset="0"/>
              </a:rPr>
              <a:t>               </a:t>
            </a:r>
            <a:r>
              <a:rPr lang="en-US" sz="1600" b="1" u="sng"/>
              <a:t>raj ptvi</a:t>
            </a:r>
            <a:r>
              <a:rPr lang="en-US" sz="1600" b="1" u="sng">
                <a:latin typeface="Helvetica" charset="0"/>
              </a:rPr>
              <a:t>                        </a:t>
            </a:r>
            <a:r>
              <a:rPr lang="en-US" sz="1600" b="1" u="sng"/>
              <a:t>`FAmtft[mf</a:t>
            </a:r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814388" y="4578350"/>
            <a:ext cx="297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i="1">
                <a:latin typeface="Times" charset="0"/>
              </a:rPr>
              <a:t>Also…call out the group, leaving out one. Answer is ?</a:t>
            </a:r>
          </a:p>
        </p:txBody>
      </p:sp>
      <p:grpSp>
        <p:nvGrpSpPr>
          <p:cNvPr id="14355" name="Group 32" descr="Large confetti"/>
          <p:cNvGrpSpPr>
            <a:grpSpLocks/>
          </p:cNvGrpSpPr>
          <p:nvPr/>
        </p:nvGrpSpPr>
        <p:grpSpPr bwMode="auto">
          <a:xfrm>
            <a:off x="923925" y="5216525"/>
            <a:ext cx="1516063" cy="738188"/>
            <a:chOff x="375" y="3720"/>
            <a:chExt cx="868" cy="450"/>
          </a:xfrm>
        </p:grpSpPr>
        <p:sp>
          <p:nvSpPr>
            <p:cNvPr id="14424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6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7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8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" name="Group 38" descr="Large confetti"/>
          <p:cNvGrpSpPr>
            <a:grpSpLocks/>
          </p:cNvGrpSpPr>
          <p:nvPr/>
        </p:nvGrpSpPr>
        <p:grpSpPr bwMode="auto">
          <a:xfrm>
            <a:off x="1187450" y="5537200"/>
            <a:ext cx="1516063" cy="736600"/>
            <a:chOff x="375" y="3720"/>
            <a:chExt cx="868" cy="450"/>
          </a:xfrm>
        </p:grpSpPr>
        <p:sp>
          <p:nvSpPr>
            <p:cNvPr id="14419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1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2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23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7" name="Group 44" descr="Large confetti"/>
          <p:cNvGrpSpPr>
            <a:grpSpLocks/>
          </p:cNvGrpSpPr>
          <p:nvPr/>
        </p:nvGrpSpPr>
        <p:grpSpPr bwMode="auto">
          <a:xfrm>
            <a:off x="1470025" y="5837238"/>
            <a:ext cx="1516063" cy="738187"/>
            <a:chOff x="375" y="3720"/>
            <a:chExt cx="868" cy="450"/>
          </a:xfrm>
        </p:grpSpPr>
        <p:sp>
          <p:nvSpPr>
            <p:cNvPr id="14414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6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7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8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8" name="Group 50" descr="Large confetti"/>
          <p:cNvGrpSpPr>
            <a:grpSpLocks/>
          </p:cNvGrpSpPr>
          <p:nvPr/>
        </p:nvGrpSpPr>
        <p:grpSpPr bwMode="auto">
          <a:xfrm>
            <a:off x="1752600" y="6157913"/>
            <a:ext cx="1516063" cy="738187"/>
            <a:chOff x="375" y="3720"/>
            <a:chExt cx="868" cy="450"/>
          </a:xfrm>
        </p:grpSpPr>
        <p:sp>
          <p:nvSpPr>
            <p:cNvPr id="14409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1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2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13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9" name="Group 56" descr="Large confetti"/>
          <p:cNvGrpSpPr>
            <a:grpSpLocks/>
          </p:cNvGrpSpPr>
          <p:nvPr/>
        </p:nvGrpSpPr>
        <p:grpSpPr bwMode="auto">
          <a:xfrm>
            <a:off x="2055813" y="6477000"/>
            <a:ext cx="1516062" cy="736600"/>
            <a:chOff x="375" y="3720"/>
            <a:chExt cx="868" cy="450"/>
          </a:xfrm>
        </p:grpSpPr>
        <p:sp>
          <p:nvSpPr>
            <p:cNvPr id="14404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6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7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8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0" name="Group 62" descr="Large confetti"/>
          <p:cNvGrpSpPr>
            <a:grpSpLocks/>
          </p:cNvGrpSpPr>
          <p:nvPr/>
        </p:nvGrpSpPr>
        <p:grpSpPr bwMode="auto">
          <a:xfrm>
            <a:off x="2357438" y="6815138"/>
            <a:ext cx="1516062" cy="736600"/>
            <a:chOff x="375" y="3720"/>
            <a:chExt cx="868" cy="450"/>
          </a:xfrm>
        </p:grpSpPr>
        <p:sp>
          <p:nvSpPr>
            <p:cNvPr id="14399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1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2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403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1" name="Group 68" descr="Large confetti"/>
          <p:cNvGrpSpPr>
            <a:grpSpLocks/>
          </p:cNvGrpSpPr>
          <p:nvPr/>
        </p:nvGrpSpPr>
        <p:grpSpPr bwMode="auto">
          <a:xfrm>
            <a:off x="2640013" y="7134225"/>
            <a:ext cx="1516062" cy="736600"/>
            <a:chOff x="375" y="3720"/>
            <a:chExt cx="868" cy="450"/>
          </a:xfrm>
        </p:grpSpPr>
        <p:sp>
          <p:nvSpPr>
            <p:cNvPr id="14394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6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7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8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2" name="Group 74" descr="Large confetti"/>
          <p:cNvGrpSpPr>
            <a:grpSpLocks/>
          </p:cNvGrpSpPr>
          <p:nvPr/>
        </p:nvGrpSpPr>
        <p:grpSpPr bwMode="auto">
          <a:xfrm>
            <a:off x="2922588" y="7472363"/>
            <a:ext cx="1516062" cy="736600"/>
            <a:chOff x="375" y="3720"/>
            <a:chExt cx="868" cy="450"/>
          </a:xfrm>
        </p:grpSpPr>
        <p:sp>
          <p:nvSpPr>
            <p:cNvPr id="1438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9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3" name="Group 80" descr="Large confetti"/>
          <p:cNvGrpSpPr>
            <a:grpSpLocks/>
          </p:cNvGrpSpPr>
          <p:nvPr/>
        </p:nvGrpSpPr>
        <p:grpSpPr bwMode="auto">
          <a:xfrm>
            <a:off x="3206750" y="7808913"/>
            <a:ext cx="1514475" cy="736600"/>
            <a:chOff x="375" y="3720"/>
            <a:chExt cx="868" cy="450"/>
          </a:xfrm>
        </p:grpSpPr>
        <p:sp>
          <p:nvSpPr>
            <p:cNvPr id="14384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6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7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8" name="Line 8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4" name="Group 86" descr="Large confetti"/>
          <p:cNvGrpSpPr>
            <a:grpSpLocks/>
          </p:cNvGrpSpPr>
          <p:nvPr/>
        </p:nvGrpSpPr>
        <p:grpSpPr bwMode="auto">
          <a:xfrm>
            <a:off x="3508375" y="8147050"/>
            <a:ext cx="1516063" cy="736600"/>
            <a:chOff x="375" y="3720"/>
            <a:chExt cx="868" cy="450"/>
          </a:xfrm>
        </p:grpSpPr>
        <p:sp>
          <p:nvSpPr>
            <p:cNvPr id="14379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07 w 503"/>
                <a:gd name="T1" fmla="*/ 0 h 355"/>
                <a:gd name="T2" fmla="*/ 82 w 503"/>
                <a:gd name="T3" fmla="*/ 1 h 355"/>
                <a:gd name="T4" fmla="*/ 62 w 503"/>
                <a:gd name="T5" fmla="*/ 3 h 355"/>
                <a:gd name="T6" fmla="*/ 48 w 503"/>
                <a:gd name="T7" fmla="*/ 7 h 355"/>
                <a:gd name="T8" fmla="*/ 29 w 503"/>
                <a:gd name="T9" fmla="*/ 11 h 355"/>
                <a:gd name="T10" fmla="*/ 20 w 503"/>
                <a:gd name="T11" fmla="*/ 17 h 355"/>
                <a:gd name="T12" fmla="*/ 9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9 w 503"/>
                <a:gd name="T23" fmla="*/ 332 h 355"/>
                <a:gd name="T24" fmla="*/ 20 w 503"/>
                <a:gd name="T25" fmla="*/ 338 h 355"/>
                <a:gd name="T26" fmla="*/ 29 w 503"/>
                <a:gd name="T27" fmla="*/ 344 h 355"/>
                <a:gd name="T28" fmla="*/ 48 w 503"/>
                <a:gd name="T29" fmla="*/ 349 h 355"/>
                <a:gd name="T30" fmla="*/ 62 w 503"/>
                <a:gd name="T31" fmla="*/ 352 h 355"/>
                <a:gd name="T32" fmla="*/ 82 w 503"/>
                <a:gd name="T33" fmla="*/ 354 h 355"/>
                <a:gd name="T34" fmla="*/ 107 w 503"/>
                <a:gd name="T35" fmla="*/ 355 h 355"/>
                <a:gd name="T36" fmla="*/ 1281 w 503"/>
                <a:gd name="T37" fmla="*/ 355 h 355"/>
                <a:gd name="T38" fmla="*/ 1302 w 503"/>
                <a:gd name="T39" fmla="*/ 354 h 355"/>
                <a:gd name="T40" fmla="*/ 1323 w 503"/>
                <a:gd name="T41" fmla="*/ 352 h 355"/>
                <a:gd name="T42" fmla="*/ 1340 w 503"/>
                <a:gd name="T43" fmla="*/ 349 h 355"/>
                <a:gd name="T44" fmla="*/ 1356 w 503"/>
                <a:gd name="T45" fmla="*/ 344 h 355"/>
                <a:gd name="T46" fmla="*/ 1370 w 503"/>
                <a:gd name="T47" fmla="*/ 338 h 355"/>
                <a:gd name="T48" fmla="*/ 1375 w 503"/>
                <a:gd name="T49" fmla="*/ 332 h 355"/>
                <a:gd name="T50" fmla="*/ 1383 w 503"/>
                <a:gd name="T51" fmla="*/ 325 h 355"/>
                <a:gd name="T52" fmla="*/ 1384 w 503"/>
                <a:gd name="T53" fmla="*/ 317 h 355"/>
                <a:gd name="T54" fmla="*/ 1384 w 503"/>
                <a:gd name="T55" fmla="*/ 38 h 355"/>
                <a:gd name="T56" fmla="*/ 1383 w 503"/>
                <a:gd name="T57" fmla="*/ 30 h 355"/>
                <a:gd name="T58" fmla="*/ 1375 w 503"/>
                <a:gd name="T59" fmla="*/ 23 h 355"/>
                <a:gd name="T60" fmla="*/ 1370 w 503"/>
                <a:gd name="T61" fmla="*/ 17 h 355"/>
                <a:gd name="T62" fmla="*/ 1356 w 503"/>
                <a:gd name="T63" fmla="*/ 11 h 355"/>
                <a:gd name="T64" fmla="*/ 1340 w 503"/>
                <a:gd name="T65" fmla="*/ 7 h 355"/>
                <a:gd name="T66" fmla="*/ 1323 w 503"/>
                <a:gd name="T67" fmla="*/ 3 h 355"/>
                <a:gd name="T68" fmla="*/ 1302 w 503"/>
                <a:gd name="T69" fmla="*/ 1 h 355"/>
                <a:gd name="T70" fmla="*/ 1281 w 503"/>
                <a:gd name="T71" fmla="*/ 0 h 355"/>
                <a:gd name="T72" fmla="*/ 10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1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2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  <p:sp>
          <p:nvSpPr>
            <p:cNvPr id="14383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5" name="Text Box 92"/>
          <p:cNvSpPr txBox="1">
            <a:spLocks noChangeArrowheads="1"/>
          </p:cNvSpPr>
          <p:nvPr/>
        </p:nvSpPr>
        <p:spPr bwMode="auto">
          <a:xfrm>
            <a:off x="896938" y="5211763"/>
            <a:ext cx="2386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pAdpfp&lt;</a:t>
            </a:r>
          </a:p>
        </p:txBody>
      </p:sp>
      <p:sp>
        <p:nvSpPr>
          <p:cNvPr id="14366" name="Text Box 93"/>
          <p:cNvSpPr txBox="1">
            <a:spLocks noChangeArrowheads="1"/>
          </p:cNvSpPr>
          <p:nvPr/>
        </p:nvSpPr>
        <p:spPr bwMode="auto">
          <a:xfrm>
            <a:off x="1181100" y="5549900"/>
            <a:ext cx="2384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~pirakmf</a:t>
            </a:r>
          </a:p>
        </p:txBody>
      </p:sp>
      <p:sp>
        <p:nvSpPr>
          <p:cNvPr id="14367" name="Text Box 94"/>
          <p:cNvSpPr txBox="1">
            <a:spLocks noChangeArrowheads="1"/>
          </p:cNvSpPr>
          <p:nvPr/>
        </p:nvSpPr>
        <p:spPr bwMode="auto">
          <a:xfrm>
            <a:off x="1554163" y="5840413"/>
            <a:ext cx="2386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EyaEcpfp&lt;</a:t>
            </a:r>
          </a:p>
        </p:txBody>
      </p:sp>
      <p:sp>
        <p:nvSpPr>
          <p:cNvPr id="14368" name="Text Box 95"/>
          <p:cNvSpPr txBox="1">
            <a:spLocks noChangeArrowheads="1"/>
          </p:cNvSpPr>
          <p:nvPr/>
        </p:nvSpPr>
        <p:spPr bwMode="auto">
          <a:xfrm>
            <a:off x="1831975" y="6156325"/>
            <a:ext cx="2386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EmaEc</a:t>
            </a:r>
          </a:p>
        </p:txBody>
      </p:sp>
      <p:sp>
        <p:nvSpPr>
          <p:cNvPr id="14369" name="Text Box 96"/>
          <p:cNvSpPr txBox="1">
            <a:spLocks noChangeArrowheads="1"/>
          </p:cNvSpPr>
          <p:nvPr/>
        </p:nvSpPr>
        <p:spPr bwMode="auto">
          <a:xfrm>
            <a:off x="2128838" y="6470650"/>
            <a:ext cx="2386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EyaCva</a:t>
            </a:r>
          </a:p>
        </p:txBody>
      </p:sp>
      <p:sp>
        <p:nvSpPr>
          <p:cNvPr id="14370" name="Text Box 97"/>
          <p:cNvSpPr txBox="1">
            <a:spLocks noChangeArrowheads="1"/>
          </p:cNvSpPr>
          <p:nvPr/>
        </p:nvSpPr>
        <p:spPr bwMode="auto">
          <a:xfrm>
            <a:off x="2335213" y="6800850"/>
            <a:ext cx="2384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`rci[fAm</a:t>
            </a:r>
          </a:p>
        </p:txBody>
      </p:sp>
      <p:sp>
        <p:nvSpPr>
          <p:cNvPr id="14371" name="Text Box 98"/>
          <p:cNvSpPr txBox="1">
            <a:spLocks noChangeArrowheads="1"/>
          </p:cNvSpPr>
          <p:nvPr/>
        </p:nvSpPr>
        <p:spPr bwMode="auto">
          <a:xfrm>
            <a:off x="2630488" y="7135813"/>
            <a:ext cx="2384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raj ptvi</a:t>
            </a:r>
          </a:p>
        </p:txBody>
      </p:sp>
      <p:sp>
        <p:nvSpPr>
          <p:cNvPr id="14372" name="Text Box 99"/>
          <p:cNvSpPr txBox="1">
            <a:spLocks noChangeArrowheads="1"/>
          </p:cNvSpPr>
          <p:nvPr/>
        </p:nvSpPr>
        <p:spPr bwMode="auto">
          <a:xfrm>
            <a:off x="2930525" y="7469188"/>
            <a:ext cx="2384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`FAmtft[mf</a:t>
            </a:r>
          </a:p>
        </p:txBody>
      </p:sp>
      <p:sp>
        <p:nvSpPr>
          <p:cNvPr id="14373" name="Text Box 100"/>
          <p:cNvSpPr txBox="1">
            <a:spLocks noChangeArrowheads="1"/>
          </p:cNvSpPr>
          <p:nvPr/>
        </p:nvSpPr>
        <p:spPr bwMode="auto">
          <a:xfrm>
            <a:off x="3279775" y="7810500"/>
            <a:ext cx="2384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`Amti</a:t>
            </a:r>
          </a:p>
        </p:txBody>
      </p:sp>
      <p:sp>
        <p:nvSpPr>
          <p:cNvPr id="14374" name="Text Box 101"/>
          <p:cNvSpPr txBox="1">
            <a:spLocks noChangeArrowheads="1"/>
          </p:cNvSpPr>
          <p:nvPr/>
        </p:nvSpPr>
        <p:spPr bwMode="auto">
          <a:xfrm>
            <a:off x="3514725" y="8101013"/>
            <a:ext cx="2386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/>
              <a:t>;EyC</a:t>
            </a:r>
          </a:p>
        </p:txBody>
      </p:sp>
      <p:sp>
        <p:nvSpPr>
          <p:cNvPr id="14375" name="AutoShape 102"/>
          <p:cNvSpPr>
            <a:spLocks noChangeArrowheads="1"/>
          </p:cNvSpPr>
          <p:nvPr/>
        </p:nvSpPr>
        <p:spPr bwMode="auto">
          <a:xfrm rot="5766511">
            <a:off x="4793457" y="7439818"/>
            <a:ext cx="1911350" cy="1135063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4376" name="Text Box 104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02</a:t>
            </a:r>
          </a:p>
        </p:txBody>
      </p:sp>
      <p:sp>
        <p:nvSpPr>
          <p:cNvPr id="14377" name="Text Box 106"/>
          <p:cNvSpPr txBox="1">
            <a:spLocks noChangeArrowheads="1"/>
          </p:cNvSpPr>
          <p:nvPr/>
        </p:nvSpPr>
        <p:spPr bwMode="auto">
          <a:xfrm>
            <a:off x="5208588" y="2112963"/>
            <a:ext cx="177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/>
              <a:t>p</a:t>
            </a:r>
            <a:r>
              <a:rPr lang="en-US" b="1" u="sng">
                <a:latin typeface="Helvetica" charset="0"/>
              </a:rPr>
              <a:t>  7  </a:t>
            </a:r>
            <a:r>
              <a:rPr lang="en-US" b="1" u="sng"/>
              <a:t>`</a:t>
            </a:r>
            <a:r>
              <a:rPr lang="en-US" b="1" u="sng">
                <a:latin typeface="Helvetica" charset="0"/>
              </a:rPr>
              <a:t>  </a:t>
            </a:r>
            <a:r>
              <a:rPr lang="en-US" b="1" u="sng"/>
              <a:t>;</a:t>
            </a:r>
            <a:r>
              <a:rPr lang="en-US" b="1" u="sng">
                <a:latin typeface="Helvetica" charset="0"/>
              </a:rPr>
              <a:t> </a:t>
            </a:r>
          </a:p>
        </p:txBody>
      </p:sp>
      <p:sp>
        <p:nvSpPr>
          <p:cNvPr id="14378" name="Text Box 15"/>
          <p:cNvSpPr txBox="1">
            <a:spLocks noChangeArrowheads="1"/>
          </p:cNvSpPr>
          <p:nvPr/>
        </p:nvSpPr>
        <p:spPr bwMode="auto">
          <a:xfrm>
            <a:off x="2606675" y="5565775"/>
            <a:ext cx="519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1800" b="1">
                <a:latin typeface="Times" charset="0"/>
              </a:rPr>
              <a:t>“</a:t>
            </a:r>
            <a:r>
              <a:rPr lang="en-US" altLang="ja-JP" sz="1800" b="1"/>
              <a:t>;</a:t>
            </a:r>
            <a:r>
              <a:rPr lang="ja-JP" altLang="en-US" sz="1800" b="1">
                <a:latin typeface="Times" charset="0"/>
              </a:rPr>
              <a:t>”</a:t>
            </a:r>
            <a:r>
              <a:rPr lang="en-US" altLang="ja-JP" sz="1800" b="1">
                <a:latin typeface="Times" charset="0"/>
              </a:rPr>
              <a:t> </a:t>
            </a:r>
            <a:r>
              <a:rPr lang="en-US" altLang="ja-JP" sz="1800" b="1"/>
              <a:t>'[fb 'ZtfT 'tA[ KbikfkibT '[fbalf</a:t>
            </a:r>
            <a:r>
              <a:rPr lang="en-US" altLang="ja-JP" sz="500" b="1">
                <a:latin typeface="Century Gothic" charset="0"/>
              </a:rPr>
              <a:t>:</a:t>
            </a:r>
            <a:r>
              <a:rPr lang="en-US" altLang="ja-JP" sz="1800" b="1">
                <a:latin typeface="Times" charset="0"/>
              </a:rPr>
              <a:t>:</a:t>
            </a:r>
            <a:endParaRPr lang="en-US" sz="1800" b="1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5" name="Rectangle 101"/>
          <p:cNvSpPr>
            <a:spLocks noChangeArrowheads="1"/>
          </p:cNvSpPr>
          <p:nvPr/>
        </p:nvSpPr>
        <p:spPr bwMode="auto">
          <a:xfrm>
            <a:off x="1454150" y="7583488"/>
            <a:ext cx="6175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ci.m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86" name="Freeform 102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07" name="Rectangle 103"/>
          <p:cNvSpPr>
            <a:spLocks noChangeArrowheads="1"/>
          </p:cNvSpPr>
          <p:nvPr/>
        </p:nvSpPr>
        <p:spPr bwMode="auto">
          <a:xfrm>
            <a:off x="4037013" y="4867275"/>
            <a:ext cx="566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_.n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6388" name="Freeform 104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09" name="Rectangle 105"/>
          <p:cNvSpPr>
            <a:spLocks noChangeArrowheads="1"/>
          </p:cNvSpPr>
          <p:nvPr/>
        </p:nvSpPr>
        <p:spPr bwMode="auto">
          <a:xfrm>
            <a:off x="6226175" y="6272213"/>
            <a:ext cx="635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p.v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0" name="Freeform 106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107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Freeform 108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13" name="Rectangle 109"/>
          <p:cNvSpPr>
            <a:spLocks noChangeArrowheads="1"/>
          </p:cNvSpPr>
          <p:nvPr/>
        </p:nvSpPr>
        <p:spPr bwMode="auto">
          <a:xfrm>
            <a:off x="1192213" y="6604000"/>
            <a:ext cx="5730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cI.m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6414" name="Rectangle 110"/>
          <p:cNvSpPr>
            <a:spLocks noChangeArrowheads="1"/>
          </p:cNvSpPr>
          <p:nvPr/>
        </p:nvSpPr>
        <p:spPr bwMode="auto">
          <a:xfrm>
            <a:off x="1993900" y="5502275"/>
            <a:ext cx="8429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(u).k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5" name="Oval 111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16" name="Rectangle 112"/>
          <p:cNvSpPr>
            <a:spLocks noChangeArrowheads="1"/>
          </p:cNvSpPr>
          <p:nvPr/>
        </p:nvSpPr>
        <p:spPr bwMode="auto">
          <a:xfrm>
            <a:off x="5184775" y="5738813"/>
            <a:ext cx="330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6417" name="Rectangle 113"/>
          <p:cNvSpPr>
            <a:spLocks noChangeArrowheads="1"/>
          </p:cNvSpPr>
          <p:nvPr/>
        </p:nvSpPr>
        <p:spPr bwMode="auto">
          <a:xfrm>
            <a:off x="4503738" y="4111625"/>
            <a:ext cx="415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8" name="Oval 114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6399" name="Oval 115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20" name="Rectangle 116"/>
          <p:cNvSpPr>
            <a:spLocks noChangeArrowheads="1"/>
          </p:cNvSpPr>
          <p:nvPr/>
        </p:nvSpPr>
        <p:spPr bwMode="auto">
          <a:xfrm>
            <a:off x="1247775" y="3738563"/>
            <a:ext cx="282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6401" name="Oval 117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22" name="Rectangle 118"/>
          <p:cNvSpPr>
            <a:spLocks noChangeArrowheads="1"/>
          </p:cNvSpPr>
          <p:nvPr/>
        </p:nvSpPr>
        <p:spPr bwMode="auto">
          <a:xfrm>
            <a:off x="1211263" y="4516438"/>
            <a:ext cx="344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6403" name="Oval 119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24" name="Rectangle 120"/>
          <p:cNvSpPr>
            <a:spLocks noChangeArrowheads="1"/>
          </p:cNvSpPr>
          <p:nvPr/>
        </p:nvSpPr>
        <p:spPr bwMode="auto">
          <a:xfrm>
            <a:off x="2008188" y="6075363"/>
            <a:ext cx="5619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k.p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405" name="Oval 121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6406" name="Oval 122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27" name="Rectangle 123"/>
          <p:cNvSpPr>
            <a:spLocks noChangeArrowheads="1"/>
          </p:cNvSpPr>
          <p:nvPr/>
        </p:nvSpPr>
        <p:spPr bwMode="auto">
          <a:xfrm>
            <a:off x="514350" y="5407025"/>
            <a:ext cx="3063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6428" name="Rectangle 124"/>
          <p:cNvSpPr>
            <a:spLocks noChangeArrowheads="1"/>
          </p:cNvSpPr>
          <p:nvPr/>
        </p:nvSpPr>
        <p:spPr bwMode="auto">
          <a:xfrm>
            <a:off x="2605088" y="4521200"/>
            <a:ext cx="7747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En.m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6429" name="Rectangle 125"/>
          <p:cNvSpPr>
            <a:spLocks noChangeArrowheads="1"/>
          </p:cNvSpPr>
          <p:nvPr/>
        </p:nvSpPr>
        <p:spPr bwMode="auto">
          <a:xfrm>
            <a:off x="3055938" y="7029450"/>
            <a:ext cx="1603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ja-JP" alt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endParaRPr lang="en-US" sz="36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26431" name="Rectangle 127"/>
          <p:cNvSpPr>
            <a:spLocks noChangeArrowheads="1"/>
          </p:cNvSpPr>
          <p:nvPr/>
        </p:nvSpPr>
        <p:spPr bwMode="auto">
          <a:xfrm>
            <a:off x="3392488" y="7516813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paAtkqf </a:t>
            </a:r>
            <a:r>
              <a:rPr lang="ja-JP" alt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endParaRPr lang="en-US" sz="36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16411" name="Line 128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433" name="Rectangle 129"/>
          <p:cNvSpPr>
            <a:spLocks noChangeArrowheads="1"/>
          </p:cNvSpPr>
          <p:nvPr/>
        </p:nvSpPr>
        <p:spPr bwMode="auto">
          <a:xfrm>
            <a:off x="3106738" y="6972300"/>
            <a:ext cx="2314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ecylfpaF[f</a:t>
            </a:r>
          </a:p>
        </p:txBody>
      </p:sp>
      <p:sp>
        <p:nvSpPr>
          <p:cNvPr id="16413" name="Oval 130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35" name="Rectangle 131"/>
          <p:cNvSpPr>
            <a:spLocks noChangeArrowheads="1"/>
          </p:cNvSpPr>
          <p:nvPr/>
        </p:nvSpPr>
        <p:spPr bwMode="auto">
          <a:xfrm>
            <a:off x="2608263" y="800100"/>
            <a:ext cx="4214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Evtakm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niAlAy `Amtftlf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26436" name="Rectangle 132"/>
          <p:cNvSpPr>
            <a:spLocks noChangeArrowheads="1"/>
          </p:cNvSpPr>
          <p:nvPr/>
        </p:nvSpPr>
        <p:spPr bwMode="auto">
          <a:xfrm>
            <a:off x="4335463" y="2608263"/>
            <a:ext cx="4111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~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6416" name="Oval 133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38" name="Rectangle 134"/>
          <p:cNvSpPr>
            <a:spLocks noChangeArrowheads="1"/>
          </p:cNvSpPr>
          <p:nvPr/>
        </p:nvSpPr>
        <p:spPr bwMode="auto">
          <a:xfrm>
            <a:off x="5934075" y="2271713"/>
            <a:ext cx="290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418" name="Oval 135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26440" name="Rectangle 136"/>
          <p:cNvSpPr>
            <a:spLocks noChangeArrowheads="1"/>
          </p:cNvSpPr>
          <p:nvPr/>
        </p:nvSpPr>
        <p:spPr bwMode="auto">
          <a:xfrm>
            <a:off x="747713" y="2298700"/>
            <a:ext cx="5826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6441" name="Freeform 137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DEDEDE">
                <a:alpha val="74997"/>
              </a:srgbClr>
            </a:outerShdw>
          </a:effectLst>
        </p:spPr>
        <p:txBody>
          <a:bodyPr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26442" name="Freeform 138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26443" name="Rectangle 139"/>
          <p:cNvSpPr>
            <a:spLocks noChangeArrowheads="1"/>
          </p:cNvSpPr>
          <p:nvPr/>
        </p:nvSpPr>
        <p:spPr bwMode="auto">
          <a:xfrm>
            <a:off x="2322513" y="3683000"/>
            <a:ext cx="571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423" name="Line 143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Text Box 144"/>
          <p:cNvSpPr txBox="1">
            <a:spLocks noChangeArrowheads="1"/>
          </p:cNvSpPr>
          <p:nvPr/>
        </p:nvSpPr>
        <p:spPr bwMode="auto">
          <a:xfrm>
            <a:off x="6594475" y="87313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16425" name="Rectangle 145"/>
          <p:cNvSpPr>
            <a:spLocks noChangeArrowheads="1"/>
          </p:cNvSpPr>
          <p:nvPr/>
        </p:nvSpPr>
        <p:spPr bwMode="auto">
          <a:xfrm>
            <a:off x="3636963" y="4697413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26450" name="Rectangle 146"/>
          <p:cNvSpPr>
            <a:spLocks noChangeArrowheads="1"/>
          </p:cNvSpPr>
          <p:nvPr/>
        </p:nvSpPr>
        <p:spPr bwMode="auto">
          <a:xfrm>
            <a:off x="490538" y="1066800"/>
            <a:ext cx="678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;vfvKpfpi[fEpaT vAry ;pfpkfkmf kaliyak vidpfpdfd[)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454150" y="7583488"/>
            <a:ext cx="5857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ci.c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4037013" y="4867275"/>
            <a:ext cx="566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_.n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6226175" y="6272213"/>
            <a:ext cx="635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p.v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1192213" y="6604000"/>
            <a:ext cx="5730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cI.m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1993900" y="5502275"/>
            <a:ext cx="8429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(u).k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5184775" y="5738813"/>
            <a:ext cx="330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4503738" y="4111625"/>
            <a:ext cx="4159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05" name="Rectangle 17"/>
          <p:cNvSpPr>
            <a:spLocks noChangeArrowheads="1"/>
          </p:cNvSpPr>
          <p:nvPr/>
        </p:nvSpPr>
        <p:spPr bwMode="auto">
          <a:xfrm>
            <a:off x="1247775" y="3738563"/>
            <a:ext cx="282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1211263" y="4516438"/>
            <a:ext cx="344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51" name="Oval 20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2008188" y="6075363"/>
            <a:ext cx="5619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k.p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53" name="Oval 22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18454" name="Oval 23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12" name="Rectangle 24"/>
          <p:cNvSpPr>
            <a:spLocks noChangeArrowheads="1"/>
          </p:cNvSpPr>
          <p:nvPr/>
        </p:nvSpPr>
        <p:spPr bwMode="auto">
          <a:xfrm>
            <a:off x="514350" y="5407025"/>
            <a:ext cx="3063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'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2713" name="Rectangle 25"/>
          <p:cNvSpPr>
            <a:spLocks noChangeArrowheads="1"/>
          </p:cNvSpPr>
          <p:nvPr/>
        </p:nvSpPr>
        <p:spPr bwMode="auto">
          <a:xfrm>
            <a:off x="2605088" y="4521200"/>
            <a:ext cx="7747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En.m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2714" name="Rectangle 26"/>
          <p:cNvSpPr>
            <a:spLocks noChangeArrowheads="1"/>
          </p:cNvSpPr>
          <p:nvPr/>
        </p:nvSpPr>
        <p:spPr bwMode="auto">
          <a:xfrm>
            <a:off x="3055938" y="7029450"/>
            <a:ext cx="1603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ja-JP" alt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endParaRPr lang="en-US" sz="36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42716" name="Rectangle 28"/>
          <p:cNvSpPr>
            <a:spLocks noChangeArrowheads="1"/>
          </p:cNvSpPr>
          <p:nvPr/>
        </p:nvSpPr>
        <p:spPr bwMode="auto">
          <a:xfrm>
            <a:off x="3392488" y="7469188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paAtkqf </a:t>
            </a:r>
            <a:r>
              <a:rPr lang="ja-JP" alt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endParaRPr lang="en-US" sz="36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8" name="Rectangle 30"/>
          <p:cNvSpPr>
            <a:spLocks noChangeArrowheads="1"/>
          </p:cNvSpPr>
          <p:nvPr/>
        </p:nvSpPr>
        <p:spPr bwMode="auto">
          <a:xfrm>
            <a:off x="3106738" y="6972300"/>
            <a:ext cx="2314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9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ecylfpaF[f</a:t>
            </a:r>
          </a:p>
        </p:txBody>
      </p:sp>
      <p:sp>
        <p:nvSpPr>
          <p:cNvPr id="18461" name="Oval 31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21" name="Rectangle 33"/>
          <p:cNvSpPr>
            <a:spLocks noChangeArrowheads="1"/>
          </p:cNvSpPr>
          <p:nvPr/>
        </p:nvSpPr>
        <p:spPr bwMode="auto">
          <a:xfrm>
            <a:off x="4335463" y="2608263"/>
            <a:ext cx="4111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~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63" name="Oval 34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23" name="Rectangle 35"/>
          <p:cNvSpPr>
            <a:spLocks noChangeArrowheads="1"/>
          </p:cNvSpPr>
          <p:nvPr/>
        </p:nvSpPr>
        <p:spPr bwMode="auto">
          <a:xfrm>
            <a:off x="5934075" y="2271713"/>
            <a:ext cx="290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65" name="Oval 36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42725" name="Rectangle 37"/>
          <p:cNvSpPr>
            <a:spLocks noChangeArrowheads="1"/>
          </p:cNvSpPr>
          <p:nvPr/>
        </p:nvSpPr>
        <p:spPr bwMode="auto">
          <a:xfrm>
            <a:off x="747713" y="2298700"/>
            <a:ext cx="5826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2726" name="Freeform 38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DEDEDE">
                <a:alpha val="74997"/>
              </a:srgbClr>
            </a:outerShdw>
          </a:effectLst>
        </p:spPr>
        <p:txBody>
          <a:bodyPr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42727" name="Freeform 39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/>
          <a:lstStyle/>
          <a:p>
            <a:pPr algn="l" eaLnBrk="0" hangingPunct="0">
              <a:defRPr/>
            </a:pPr>
            <a:endParaRPr lang="en-US" sz="500">
              <a:latin typeface="Century Gothic" pitchFamily="-107" charset="0"/>
              <a:ea typeface="+mn-ea"/>
              <a:cs typeface="+mn-cs"/>
            </a:endParaRPr>
          </a:p>
        </p:txBody>
      </p:sp>
      <p:sp>
        <p:nvSpPr>
          <p:cNvPr id="242728" name="Rectangle 40"/>
          <p:cNvSpPr>
            <a:spLocks noChangeArrowheads="1"/>
          </p:cNvSpPr>
          <p:nvPr/>
        </p:nvSpPr>
        <p:spPr bwMode="auto">
          <a:xfrm>
            <a:off x="2322513" y="3683000"/>
            <a:ext cx="571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32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k.k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70" name="Line 41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Text Box 42"/>
          <p:cNvSpPr txBox="1">
            <a:spLocks noChangeArrowheads="1"/>
          </p:cNvSpPr>
          <p:nvPr/>
        </p:nvSpPr>
        <p:spPr bwMode="auto">
          <a:xfrm>
            <a:off x="6594475" y="87313"/>
            <a:ext cx="666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03b</a:t>
            </a:r>
          </a:p>
        </p:txBody>
      </p:sp>
      <p:sp>
        <p:nvSpPr>
          <p:cNvPr id="18472" name="Rectangle 43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42732" name="Rectangle 44"/>
          <p:cNvSpPr>
            <a:spLocks noChangeArrowheads="1"/>
          </p:cNvSpPr>
          <p:nvPr/>
        </p:nvSpPr>
        <p:spPr bwMode="auto">
          <a:xfrm>
            <a:off x="2798763" y="800100"/>
            <a:ext cx="88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endParaRPr lang="en-US" sz="1600" b="1" i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26435" name="Rectangle 131"/>
          <p:cNvSpPr>
            <a:spLocks noChangeArrowheads="1"/>
          </p:cNvSpPr>
          <p:nvPr/>
        </p:nvSpPr>
        <p:spPr bwMode="auto">
          <a:xfrm>
            <a:off x="2322513" y="800100"/>
            <a:ext cx="4500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Evtakm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niAlAy `Amtftlf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26450" name="Rectangle 146"/>
          <p:cNvSpPr>
            <a:spLocks noChangeArrowheads="1"/>
          </p:cNvSpPr>
          <p:nvPr/>
        </p:nvSpPr>
        <p:spPr bwMode="auto">
          <a:xfrm>
            <a:off x="490538" y="1066800"/>
            <a:ext cx="678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;vfvKpfpi[fEpaT vAry ;pfpkfkmf kaliyak vidpfpdfd[)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04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90700" y="684213"/>
            <a:ext cx="611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Evtakm kakit EkaAvyi[f KbipfpiDtlf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839788" y="8269288"/>
            <a:ext cx="5875337" cy="468312"/>
            <a:chOff x="529" y="5209"/>
            <a:chExt cx="3701" cy="295"/>
          </a:xfrm>
        </p:grpSpPr>
        <p:sp>
          <p:nvSpPr>
            <p:cNvPr id="20827" name="Text Box 5"/>
            <p:cNvSpPr txBox="1">
              <a:spLocks noChangeArrowheads="1"/>
            </p:cNvSpPr>
            <p:nvPr/>
          </p:nvSpPr>
          <p:spPr bwMode="auto">
            <a:xfrm>
              <a:off x="686" y="5209"/>
              <a:ext cx="3387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laiOssa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baseline="-25000">
                  <a:latin typeface="Times" charset="0"/>
                </a:rPr>
                <a:t>THIS PAGE, INCLUDING THE COPYRIGHT NOTICE, MAY BE REPRODUCED LOCALLY FOR STUDY AND TEACHING PURPOSES.</a:t>
              </a:r>
            </a:p>
          </p:txBody>
        </p:sp>
        <p:sp>
          <p:nvSpPr>
            <p:cNvPr id="20828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500">
                <a:latin typeface="Century Gothic" charset="0"/>
              </a:endParaRPr>
            </a:p>
          </p:txBody>
        </p:sp>
      </p:grp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 b="1">
              <a:latin typeface="Century Gothic" charset="0"/>
            </a:endParaRPr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2489200" y="1246188"/>
            <a:ext cx="644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pAdpfp&lt;</a:t>
            </a:r>
            <a:endParaRPr lang="en-US" sz="1800" baseline="-25000">
              <a:solidFill>
                <a:srgbClr val="191DFF"/>
              </a:solidFill>
              <a:latin typeface="Arial" charset="0"/>
            </a:endParaRPr>
          </a:p>
        </p:txBody>
      </p:sp>
      <p:sp>
        <p:nvSpPr>
          <p:cNvPr id="20500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02" name="Rectangle 26"/>
          <p:cNvSpPr>
            <a:spLocks noChangeArrowheads="1"/>
          </p:cNvSpPr>
          <p:nvPr/>
        </p:nvSpPr>
        <p:spPr bwMode="auto">
          <a:xfrm>
            <a:off x="2408238" y="1465263"/>
            <a:ext cx="958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1mf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E32434"/>
                </a:solidFill>
              </a:rPr>
              <a:t>~]f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&amp; </a:t>
            </a:r>
            <a:r>
              <a:rPr lang="en-US" sz="1000" b="1">
                <a:solidFill>
                  <a:srgbClr val="E32434"/>
                </a:solidFill>
              </a:rPr>
              <a:t>ep]f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503" name="Rectangle 27"/>
          <p:cNvSpPr>
            <a:spLocks noChangeArrowheads="1"/>
          </p:cNvSpPr>
          <p:nvPr/>
        </p:nvSpPr>
        <p:spPr bwMode="auto">
          <a:xfrm>
            <a:off x="2719388" y="1646238"/>
            <a:ext cx="6048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1mf pavmf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2574925" y="1833563"/>
            <a:ext cx="7921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E32434"/>
                </a:solidFill>
              </a:rPr>
              <a:t>mf</a:t>
            </a:r>
            <a:r>
              <a:rPr lang="en-US" sz="12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200" b="1">
                <a:solidFill>
                  <a:srgbClr val="E32434"/>
                </a:solidFill>
              </a:rPr>
              <a:t>upEtcmf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20505" name="Rectangle 29"/>
          <p:cNvSpPr>
            <a:spLocks noChangeArrowheads="1"/>
          </p:cNvSpPr>
          <p:nvPr/>
        </p:nvSpPr>
        <p:spPr bwMode="auto">
          <a:xfrm>
            <a:off x="2586038" y="2024063"/>
            <a:ext cx="766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Century Gothic" charset="0"/>
              </a:rPr>
              <a:t>1</a:t>
            </a:r>
            <a:r>
              <a:rPr lang="en-US" sz="1200" b="1">
                <a:solidFill>
                  <a:srgbClr val="E32434"/>
                </a:solidFill>
              </a:rPr>
              <a:t>mf KDmfpmf</a:t>
            </a:r>
          </a:p>
        </p:txBody>
      </p:sp>
      <p:sp>
        <p:nvSpPr>
          <p:cNvPr id="20506" name="Rectangle 30"/>
          <p:cNvSpPr>
            <a:spLocks noChangeArrowheads="1"/>
          </p:cNvSpPr>
          <p:nvPr/>
        </p:nvSpPr>
        <p:spPr bwMode="auto">
          <a:xfrm>
            <a:off x="2582863" y="2212975"/>
            <a:ext cx="7318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1mf ekaAl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20507" name="Rectangle 31"/>
          <p:cNvSpPr>
            <a:spLocks noChangeArrowheads="1"/>
          </p:cNvSpPr>
          <p:nvPr/>
        </p:nvSpPr>
        <p:spPr bwMode="auto">
          <a:xfrm>
            <a:off x="2392363" y="2413000"/>
            <a:ext cx="1216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evqfqmf/va[vilf</a:t>
            </a:r>
            <a:endParaRPr lang="en-US" sz="1200" b="1" baseline="-25000">
              <a:solidFill>
                <a:srgbClr val="E32434"/>
              </a:solidFill>
            </a:endParaRPr>
          </a:p>
        </p:txBody>
      </p:sp>
      <p:sp>
        <p:nvSpPr>
          <p:cNvPr id="20508" name="Rectangle 32"/>
          <p:cNvSpPr>
            <a:spLocks noChangeArrowheads="1"/>
          </p:cNvSpPr>
          <p:nvPr/>
        </p:nvSpPr>
        <p:spPr bwMode="auto">
          <a:xfrm>
            <a:off x="2735263" y="2598738"/>
            <a:ext cx="5603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</a:rPr>
              <a:t>EkadfAd</a:t>
            </a:r>
            <a:endParaRPr lang="en-US" sz="12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509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10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11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12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18" name="Rectangle 42"/>
          <p:cNvSpPr>
            <a:spLocks noChangeArrowheads="1"/>
          </p:cNvSpPr>
          <p:nvPr/>
        </p:nvSpPr>
        <p:spPr bwMode="auto">
          <a:xfrm>
            <a:off x="2474913" y="4706938"/>
            <a:ext cx="6064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EyaEcpfp&lt;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20519" name="Rectangle 43"/>
          <p:cNvSpPr>
            <a:spLocks noChangeArrowheads="1"/>
          </p:cNvSpPr>
          <p:nvPr/>
        </p:nvSpPr>
        <p:spPr bwMode="auto">
          <a:xfrm>
            <a:off x="2544763" y="4994275"/>
            <a:ext cx="965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`FAmtft[mf</a:t>
            </a:r>
            <a:endParaRPr lang="en-US" sz="1000" baseline="-25000">
              <a:solidFill>
                <a:srgbClr val="E32434"/>
              </a:solidFill>
            </a:endParaRPr>
          </a:p>
        </p:txBody>
      </p:sp>
      <p:sp>
        <p:nvSpPr>
          <p:cNvPr id="20520" name="Rectangle 44"/>
          <p:cNvSpPr>
            <a:spLocks noChangeArrowheads="1"/>
          </p:cNvSpPr>
          <p:nvPr/>
        </p:nvSpPr>
        <p:spPr bwMode="auto">
          <a:xfrm>
            <a:off x="2789238" y="52482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430</a:t>
            </a:r>
            <a:endParaRPr lang="en-US" sz="10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521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23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24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25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147483647 w 153"/>
              <a:gd name="T1" fmla="*/ 2147483647 h 57"/>
              <a:gd name="T2" fmla="*/ 0 w 153"/>
              <a:gd name="T3" fmla="*/ 2147483647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9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34" name="Rectangle 58"/>
          <p:cNvSpPr>
            <a:spLocks noChangeArrowheads="1"/>
          </p:cNvSpPr>
          <p:nvPr/>
        </p:nvSpPr>
        <p:spPr bwMode="auto">
          <a:xfrm>
            <a:off x="2559050" y="5730875"/>
            <a:ext cx="404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EmaEc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20535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36" name="Rectangle 60"/>
          <p:cNvSpPr>
            <a:spLocks noChangeArrowheads="1"/>
          </p:cNvSpPr>
          <p:nvPr/>
        </p:nvSpPr>
        <p:spPr bwMode="auto">
          <a:xfrm>
            <a:off x="2757488" y="6202363"/>
            <a:ext cx="341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cI[ayf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537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38" name="Rectangle 62"/>
          <p:cNvSpPr>
            <a:spLocks noChangeArrowheads="1"/>
          </p:cNvSpPr>
          <p:nvPr/>
        </p:nvSpPr>
        <p:spPr bwMode="auto">
          <a:xfrm>
            <a:off x="2643188" y="6408738"/>
            <a:ext cx="515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M - C - 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539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40" name="Rectangle 64"/>
          <p:cNvSpPr>
            <a:spLocks noChangeArrowheads="1"/>
          </p:cNvSpPr>
          <p:nvPr/>
        </p:nvSpPr>
        <p:spPr bwMode="auto">
          <a:xfrm>
            <a:off x="2420938" y="6572250"/>
            <a:ext cx="1006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600" b="1" baseline="-25000">
                <a:solidFill>
                  <a:srgbClr val="E32434"/>
                </a:solidFill>
              </a:rPr>
              <a:t>kaEdxf prf[iya</a:t>
            </a:r>
          </a:p>
        </p:txBody>
      </p:sp>
      <p:sp>
        <p:nvSpPr>
          <p:cNvPr id="20541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42" name="Rectangle 66"/>
          <p:cNvSpPr>
            <a:spLocks noChangeArrowheads="1"/>
          </p:cNvSpPr>
          <p:nvPr/>
        </p:nvSpPr>
        <p:spPr bwMode="auto">
          <a:xfrm>
            <a:off x="2889250" y="683895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40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543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44" name="Rectangle 68"/>
          <p:cNvSpPr>
            <a:spLocks noChangeArrowheads="1"/>
          </p:cNvSpPr>
          <p:nvPr/>
        </p:nvSpPr>
        <p:spPr bwMode="auto">
          <a:xfrm>
            <a:off x="2573338" y="7043738"/>
            <a:ext cx="579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5 </a:t>
            </a:r>
            <a:r>
              <a:rPr lang="en-US" sz="1000" b="1">
                <a:solidFill>
                  <a:srgbClr val="E32434"/>
                </a:solidFill>
              </a:rPr>
              <a:t>upEtcmf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545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47" name="Rectangle 71"/>
          <p:cNvSpPr>
            <a:spLocks noChangeArrowheads="1"/>
          </p:cNvSpPr>
          <p:nvPr/>
        </p:nvSpPr>
        <p:spPr bwMode="auto">
          <a:xfrm>
            <a:off x="2527300" y="5986463"/>
            <a:ext cx="979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yatftirakmmf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548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49" name="Rectangle 73"/>
          <p:cNvSpPr>
            <a:spLocks noChangeArrowheads="1"/>
          </p:cNvSpPr>
          <p:nvPr/>
        </p:nvSpPr>
        <p:spPr bwMode="auto">
          <a:xfrm>
            <a:off x="5159375" y="5881688"/>
            <a:ext cx="473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`Amti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20550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51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52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53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4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5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Rectangle 82"/>
          <p:cNvSpPr>
            <a:spLocks noChangeArrowheads="1"/>
          </p:cNvSpPr>
          <p:nvPr/>
        </p:nvSpPr>
        <p:spPr bwMode="auto">
          <a:xfrm>
            <a:off x="5076825" y="6096000"/>
            <a:ext cx="9191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kiErkfkiy `elkfsf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20559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560" name="Rectangle 84"/>
          <p:cNvSpPr>
            <a:spLocks noChangeArrowheads="1"/>
          </p:cNvSpPr>
          <p:nvPr/>
        </p:nvSpPr>
        <p:spPr bwMode="auto">
          <a:xfrm>
            <a:off x="5056188" y="6288088"/>
            <a:ext cx="668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Eram Mabkqf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20561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2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3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4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5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6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7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8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9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0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1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3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4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5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6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7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8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9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0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1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47483647 h 86"/>
              <a:gd name="T2" fmla="*/ 0 w 29"/>
              <a:gd name="T3" fmla="*/ 0 h 86"/>
              <a:gd name="T4" fmla="*/ 2147483647 w 29"/>
              <a:gd name="T5" fmla="*/ 0 h 86"/>
              <a:gd name="T6" fmla="*/ 2147483647 w 29"/>
              <a:gd name="T7" fmla="*/ 0 h 86"/>
              <a:gd name="T8" fmla="*/ 2147483647 w 29"/>
              <a:gd name="T9" fmla="*/ 2147483647 h 86"/>
              <a:gd name="T10" fmla="*/ 2147483647 w 29"/>
              <a:gd name="T11" fmla="*/ 2147483647 h 86"/>
              <a:gd name="T12" fmla="*/ 0 w 29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4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7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8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9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0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1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2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3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4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5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6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7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8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9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0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1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2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3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4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5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06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07" name="Rectangle 131"/>
          <p:cNvSpPr>
            <a:spLocks noChangeArrowheads="1"/>
          </p:cNvSpPr>
          <p:nvPr/>
        </p:nvSpPr>
        <p:spPr bwMode="auto">
          <a:xfrm>
            <a:off x="4994275" y="475773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08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9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0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1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2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3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4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5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16" name="Rectangle 140"/>
          <p:cNvSpPr>
            <a:spLocks noChangeArrowheads="1"/>
          </p:cNvSpPr>
          <p:nvPr/>
        </p:nvSpPr>
        <p:spPr bwMode="auto">
          <a:xfrm>
            <a:off x="4992688" y="4556125"/>
            <a:ext cx="938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`FAmtft[mf</a:t>
            </a:r>
            <a:endParaRPr lang="en-US" sz="1200" baseline="-25000">
              <a:solidFill>
                <a:srgbClr val="191DFF"/>
              </a:solidFill>
            </a:endParaRPr>
          </a:p>
        </p:txBody>
      </p:sp>
      <p:sp>
        <p:nvSpPr>
          <p:cNvPr id="20617" name="Rectangle 141"/>
          <p:cNvSpPr>
            <a:spLocks noChangeArrowheads="1"/>
          </p:cNvSpPr>
          <p:nvPr/>
        </p:nvSpPr>
        <p:spPr bwMode="auto">
          <a:xfrm>
            <a:off x="5272088" y="4799013"/>
            <a:ext cx="728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70 </a:t>
            </a:r>
            <a:r>
              <a:rPr lang="en-US" sz="1000" b="1">
                <a:solidFill>
                  <a:srgbClr val="E32434"/>
                </a:solidFill>
              </a:rPr>
              <a:t>vRdgfkqf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618" name="Rectangle 142"/>
          <p:cNvSpPr>
            <a:spLocks noChangeArrowheads="1"/>
          </p:cNvSpPr>
          <p:nvPr/>
        </p:nvSpPr>
        <p:spPr bwMode="auto">
          <a:xfrm>
            <a:off x="5318125" y="5018088"/>
            <a:ext cx="633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3 </a:t>
            </a:r>
            <a:r>
              <a:rPr lang="en-US" sz="1000" b="1">
                <a:solidFill>
                  <a:srgbClr val="E32434"/>
                </a:solidFill>
              </a:rPr>
              <a:t>pirya]mf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619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20" name="Rectangle 144"/>
          <p:cNvSpPr>
            <a:spLocks noChangeArrowheads="1"/>
          </p:cNvSpPr>
          <p:nvPr/>
        </p:nvSpPr>
        <p:spPr bwMode="auto">
          <a:xfrm>
            <a:off x="5062538" y="5248275"/>
            <a:ext cx="987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100 </a:t>
            </a:r>
            <a:r>
              <a:rPr lang="en-US" sz="800" b="1">
                <a:solidFill>
                  <a:srgbClr val="E32434"/>
                </a:solidFill>
              </a:rPr>
              <a:t>vRdgfkqf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/50,000</a:t>
            </a:r>
            <a:endParaRPr lang="en-US" sz="8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621" name="Rectangle 145"/>
          <p:cNvSpPr>
            <a:spLocks noChangeArrowheads="1"/>
          </p:cNvSpPr>
          <p:nvPr/>
        </p:nvSpPr>
        <p:spPr bwMode="auto">
          <a:xfrm>
            <a:off x="5278438" y="5429250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Z - E - N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622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3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4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5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6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7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8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9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0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1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2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3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4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5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6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7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8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9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0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1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2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3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4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5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6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7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8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9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0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1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2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3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4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5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6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7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8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9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0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1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2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3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4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5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6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7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8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9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0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1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2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3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4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75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76" name="Rectangle 202"/>
          <p:cNvSpPr>
            <a:spLocks noChangeArrowheads="1"/>
          </p:cNvSpPr>
          <p:nvPr/>
        </p:nvSpPr>
        <p:spPr bwMode="auto">
          <a:xfrm>
            <a:off x="2351088" y="759301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77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8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9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0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1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2" name="Rectangle 208"/>
          <p:cNvSpPr>
            <a:spLocks noChangeArrowheads="1"/>
          </p:cNvSpPr>
          <p:nvPr/>
        </p:nvSpPr>
        <p:spPr bwMode="auto">
          <a:xfrm>
            <a:off x="2476500" y="7345363"/>
            <a:ext cx="855663" cy="20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83" name="Rectangle 209"/>
          <p:cNvSpPr>
            <a:spLocks noChangeArrowheads="1"/>
          </p:cNvSpPr>
          <p:nvPr/>
        </p:nvSpPr>
        <p:spPr bwMode="auto">
          <a:xfrm>
            <a:off x="2495550" y="7350125"/>
            <a:ext cx="941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800" b="1" baseline="-25000">
                <a:solidFill>
                  <a:srgbClr val="191DFF"/>
                </a:solidFill>
              </a:rPr>
              <a:t>EyaCva</a:t>
            </a:r>
          </a:p>
        </p:txBody>
      </p:sp>
      <p:sp>
        <p:nvSpPr>
          <p:cNvPr id="20684" name="Rectangle 210"/>
          <p:cNvSpPr>
            <a:spLocks noChangeArrowheads="1"/>
          </p:cNvSpPr>
          <p:nvPr/>
        </p:nvSpPr>
        <p:spPr bwMode="auto">
          <a:xfrm>
            <a:off x="2522538" y="7600950"/>
            <a:ext cx="1106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600" b="1" baseline="-25000">
                <a:solidFill>
                  <a:srgbClr val="E32434"/>
                </a:solidFill>
              </a:rPr>
              <a:t>'aiEka / ~yf</a:t>
            </a:r>
          </a:p>
        </p:txBody>
      </p:sp>
      <p:sp>
        <p:nvSpPr>
          <p:cNvPr id="20685" name="Rectangle 211"/>
          <p:cNvSpPr>
            <a:spLocks noChangeArrowheads="1"/>
          </p:cNvSpPr>
          <p:nvPr/>
        </p:nvSpPr>
        <p:spPr bwMode="auto">
          <a:xfrm>
            <a:off x="2400300" y="7829550"/>
            <a:ext cx="12906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400" b="1" baseline="-25000">
                <a:solidFill>
                  <a:srgbClr val="E32434"/>
                </a:solidFill>
              </a:rPr>
              <a:t>Etcmf pKkfkpfpdfd[</a:t>
            </a:r>
          </a:p>
        </p:txBody>
      </p:sp>
      <p:sp>
        <p:nvSpPr>
          <p:cNvPr id="20686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87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89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90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4017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91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2" name="Freeform 218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2147483647 w 162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3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4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5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6" name="Rectangle 222"/>
          <p:cNvSpPr>
            <a:spLocks noChangeArrowheads="1"/>
          </p:cNvSpPr>
          <p:nvPr/>
        </p:nvSpPr>
        <p:spPr bwMode="auto">
          <a:xfrm>
            <a:off x="5422900" y="7091363"/>
            <a:ext cx="368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 i="1">
                <a:solidFill>
                  <a:srgbClr val="E32434"/>
                </a:solidFill>
              </a:rPr>
              <a:t>ciLAv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697" name="Rectangle 223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698" name="Rectangle 224"/>
          <p:cNvSpPr>
            <a:spLocks noChangeArrowheads="1"/>
          </p:cNvSpPr>
          <p:nvPr/>
        </p:nvSpPr>
        <p:spPr bwMode="auto">
          <a:xfrm>
            <a:off x="5343525" y="7273925"/>
            <a:ext cx="476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 i="1">
                <a:solidFill>
                  <a:srgbClr val="E32434"/>
                </a:solidFill>
              </a:rPr>
              <a:t>tiRcfcAp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699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0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1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2" name="Line 228"/>
          <p:cNvSpPr>
            <a:spLocks noChangeShapeType="1"/>
          </p:cNvSpPr>
          <p:nvPr/>
        </p:nvSpPr>
        <p:spPr bwMode="auto">
          <a:xfrm>
            <a:off x="5068888" y="820261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3" name="Rectangle 229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04" name="Rectangle 230"/>
          <p:cNvSpPr>
            <a:spLocks noChangeArrowheads="1"/>
          </p:cNvSpPr>
          <p:nvPr/>
        </p:nvSpPr>
        <p:spPr bwMode="auto">
          <a:xfrm>
            <a:off x="5357813" y="7437438"/>
            <a:ext cx="425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upEtcmf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05" name="Rectangle 231"/>
          <p:cNvSpPr>
            <a:spLocks noChangeArrowheads="1"/>
          </p:cNvSpPr>
          <p:nvPr/>
        </p:nvSpPr>
        <p:spPr bwMode="auto">
          <a:xfrm>
            <a:off x="5259388" y="7599363"/>
            <a:ext cx="7524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`pfEpasftftlaf</a:t>
            </a:r>
          </a:p>
          <a:p>
            <a:pPr algn="l" eaLnBrk="0" hangingPunct="0"/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20706" name="Rectangle 232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07" name="Rectangle 233"/>
          <p:cNvSpPr>
            <a:spLocks noChangeArrowheads="1"/>
          </p:cNvSpPr>
          <p:nvPr/>
        </p:nvSpPr>
        <p:spPr bwMode="auto">
          <a:xfrm>
            <a:off x="5337175" y="7781925"/>
            <a:ext cx="485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niRpgfkqf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20708" name="Rectangle 234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09" name="Rectangle 235"/>
          <p:cNvSpPr>
            <a:spLocks noChangeArrowheads="1"/>
          </p:cNvSpPr>
          <p:nvPr/>
        </p:nvSpPr>
        <p:spPr bwMode="auto">
          <a:xfrm>
            <a:off x="5235575" y="7954963"/>
            <a:ext cx="8588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evliipfpDtfti[</a:t>
            </a:r>
          </a:p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 CviExcmf</a:t>
            </a:r>
            <a:endParaRPr lang="en-US" sz="1200" baseline="-25000">
              <a:solidFill>
                <a:srgbClr val="E32434"/>
              </a:solidFill>
            </a:endParaRPr>
          </a:p>
        </p:txBody>
      </p:sp>
      <p:sp>
        <p:nvSpPr>
          <p:cNvPr id="20710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11" name="Rectangle 237"/>
          <p:cNvSpPr>
            <a:spLocks noChangeArrowheads="1"/>
          </p:cNvSpPr>
          <p:nvPr/>
        </p:nvSpPr>
        <p:spPr bwMode="auto">
          <a:xfrm>
            <a:off x="5095875" y="1250950"/>
            <a:ext cx="688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`rci[fAm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20712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13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14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15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6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7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8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9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0" name="Rectangle 246"/>
          <p:cNvSpPr>
            <a:spLocks noChangeArrowheads="1"/>
          </p:cNvSpPr>
          <p:nvPr/>
        </p:nvSpPr>
        <p:spPr bwMode="auto">
          <a:xfrm>
            <a:off x="5354638" y="1504950"/>
            <a:ext cx="684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niyatiptikqf</a:t>
            </a:r>
            <a:endParaRPr lang="en-US" sz="1400" b="1" baseline="-25000">
              <a:solidFill>
                <a:srgbClr val="E32434"/>
              </a:solidFill>
            </a:endParaRPr>
          </a:p>
        </p:txBody>
      </p:sp>
      <p:sp>
        <p:nvSpPr>
          <p:cNvPr id="20721" name="Rectangle 247"/>
          <p:cNvSpPr>
            <a:spLocks noChangeArrowheads="1"/>
          </p:cNvSpPr>
          <p:nvPr/>
        </p:nvSpPr>
        <p:spPr bwMode="auto">
          <a:xfrm>
            <a:off x="5456238" y="1728788"/>
            <a:ext cx="2524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E32434"/>
                </a:solidFill>
                <a:latin typeface="Arial" charset="0"/>
              </a:rPr>
              <a:t>350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22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3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24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25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2147483647 w 16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6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7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8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9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0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1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2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3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34" name="Rectangle 260"/>
          <p:cNvSpPr>
            <a:spLocks noChangeArrowheads="1"/>
          </p:cNvSpPr>
          <p:nvPr/>
        </p:nvSpPr>
        <p:spPr bwMode="auto">
          <a:xfrm>
            <a:off x="5097463" y="2097088"/>
            <a:ext cx="730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rajpf ptvi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20735" name="Rectangle 261"/>
          <p:cNvSpPr>
            <a:spLocks noChangeArrowheads="1"/>
          </p:cNvSpPr>
          <p:nvPr/>
        </p:nvSpPr>
        <p:spPr bwMode="auto">
          <a:xfrm>
            <a:off x="5157788" y="2555875"/>
            <a:ext cx="896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••• </a:t>
            </a:r>
            <a:r>
              <a:rPr lang="en-US" sz="1000" b="1">
                <a:solidFill>
                  <a:srgbClr val="E32434"/>
                </a:solidFill>
              </a:rPr>
              <a:t>pirinft[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••• 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36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37" name="Rectangle 263"/>
          <p:cNvSpPr>
            <a:spLocks noChangeArrowheads="1"/>
          </p:cNvSpPr>
          <p:nvPr/>
        </p:nvSpPr>
        <p:spPr bwMode="auto">
          <a:xfrm>
            <a:off x="5170488" y="2990850"/>
            <a:ext cx="923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;sfrEvlf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   </a:t>
            </a:r>
            <a:r>
              <a:rPr lang="en-US" sz="1000" b="1">
                <a:solidFill>
                  <a:srgbClr val="E32434"/>
                </a:solidFill>
              </a:rPr>
              <a:t>y&lt;&gt;ta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738" name="Rectangle 264"/>
          <p:cNvSpPr>
            <a:spLocks noChangeArrowheads="1"/>
          </p:cNvSpPr>
          <p:nvPr/>
        </p:nvSpPr>
        <p:spPr bwMode="auto">
          <a:xfrm>
            <a:off x="5299075" y="3187700"/>
            <a:ext cx="55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10          2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39" name="Rectangle 265"/>
          <p:cNvSpPr>
            <a:spLocks noChangeArrowheads="1"/>
          </p:cNvSpPr>
          <p:nvPr/>
        </p:nvSpPr>
        <p:spPr bwMode="auto">
          <a:xfrm>
            <a:off x="5195888" y="3613150"/>
            <a:ext cx="771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20-J      20-R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40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41" name="Rectangle 267"/>
          <p:cNvSpPr>
            <a:spLocks noChangeArrowheads="1"/>
          </p:cNvSpPr>
          <p:nvPr/>
        </p:nvSpPr>
        <p:spPr bwMode="auto">
          <a:xfrm>
            <a:off x="5200650" y="3827463"/>
            <a:ext cx="733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 200        350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42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43" name="Rectangle 269"/>
          <p:cNvSpPr>
            <a:spLocks noChangeArrowheads="1"/>
          </p:cNvSpPr>
          <p:nvPr/>
        </p:nvSpPr>
        <p:spPr bwMode="auto">
          <a:xfrm>
            <a:off x="5127625" y="4044950"/>
            <a:ext cx="1011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`ciaiya</a:t>
            </a:r>
            <a:r>
              <a:rPr lang="en-US" sz="900" b="1">
                <a:solidFill>
                  <a:srgbClr val="E32434"/>
                </a:solidFill>
                <a:latin typeface="Arial" charset="0"/>
              </a:rPr>
              <a:t>    </a:t>
            </a:r>
            <a:r>
              <a:rPr lang="en-US" sz="900" b="1">
                <a:solidFill>
                  <a:srgbClr val="E32434"/>
                </a:solidFill>
              </a:rPr>
              <a:t>papiEla[f</a:t>
            </a:r>
            <a:endParaRPr lang="en-US" sz="900" b="1" baseline="-25000">
              <a:solidFill>
                <a:srgbClr val="E32434"/>
              </a:solidFill>
            </a:endParaRPr>
          </a:p>
        </p:txBody>
      </p:sp>
      <p:sp>
        <p:nvSpPr>
          <p:cNvPr id="20744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5" name="Rectangle 272"/>
          <p:cNvSpPr>
            <a:spLocks noChangeArrowheads="1"/>
          </p:cNvSpPr>
          <p:nvPr/>
        </p:nvSpPr>
        <p:spPr bwMode="auto">
          <a:xfrm>
            <a:off x="5165725" y="2767013"/>
            <a:ext cx="784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vdkfK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  </a:t>
            </a:r>
            <a:r>
              <a:rPr lang="en-US" sz="1000" b="1">
                <a:solidFill>
                  <a:srgbClr val="E32434"/>
                </a:solidFill>
              </a:rPr>
              <a:t>etbfK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746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7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48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9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0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1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52" name="Rectangle 279"/>
          <p:cNvSpPr>
            <a:spLocks noChangeArrowheads="1"/>
          </p:cNvSpPr>
          <p:nvPr/>
        </p:nvSpPr>
        <p:spPr bwMode="auto">
          <a:xfrm>
            <a:off x="4627563" y="6026150"/>
            <a:ext cx="306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900" b="1"/>
              <a:t>`</a:t>
            </a:r>
            <a:endParaRPr lang="en-US" sz="1200" baseline="-25000">
              <a:latin typeface="Times" charset="0"/>
            </a:endParaRPr>
          </a:p>
        </p:txBody>
      </p:sp>
      <p:sp>
        <p:nvSpPr>
          <p:cNvPr id="20753" name="Rectangle 280"/>
          <p:cNvSpPr>
            <a:spLocks noChangeArrowheads="1"/>
          </p:cNvSpPr>
          <p:nvPr/>
        </p:nvSpPr>
        <p:spPr bwMode="auto">
          <a:xfrm>
            <a:off x="4676775" y="7207250"/>
            <a:ext cx="266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2900" b="1"/>
              <a:t>;</a:t>
            </a:r>
            <a:endParaRPr lang="en-US" sz="1200" baseline="-25000">
              <a:latin typeface="Times" charset="0"/>
            </a:endParaRPr>
          </a:p>
        </p:txBody>
      </p:sp>
      <p:sp>
        <p:nvSpPr>
          <p:cNvPr id="20754" name="Rectangle 281"/>
          <p:cNvSpPr>
            <a:spLocks noChangeArrowheads="1"/>
          </p:cNvSpPr>
          <p:nvPr/>
        </p:nvSpPr>
        <p:spPr bwMode="auto">
          <a:xfrm>
            <a:off x="1987550" y="1924050"/>
            <a:ext cx="219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900" b="1"/>
              <a:t>p</a:t>
            </a:r>
            <a:endParaRPr lang="en-US" sz="1200" baseline="-25000"/>
          </a:p>
        </p:txBody>
      </p:sp>
      <p:sp>
        <p:nvSpPr>
          <p:cNvPr id="20755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6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57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58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59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0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147483647 w 152"/>
              <a:gd name="T1" fmla="*/ 2147483647 h 66"/>
              <a:gd name="T2" fmla="*/ 0 w 152"/>
              <a:gd name="T3" fmla="*/ 2147483647 h 66"/>
              <a:gd name="T4" fmla="*/ 0 w 152"/>
              <a:gd name="T5" fmla="*/ 0 h 66"/>
              <a:gd name="T6" fmla="*/ 2147483647 w 15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1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2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3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4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5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6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67" name="Rectangle 294"/>
          <p:cNvSpPr>
            <a:spLocks noChangeArrowheads="1"/>
          </p:cNvSpPr>
          <p:nvPr/>
        </p:nvSpPr>
        <p:spPr bwMode="auto">
          <a:xfrm>
            <a:off x="2459038" y="3025775"/>
            <a:ext cx="677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191DFF"/>
                </a:solidFill>
              </a:rPr>
              <a:t>~pirkamf</a:t>
            </a:r>
            <a:endParaRPr lang="en-US" sz="1800" baseline="-25000">
              <a:solidFill>
                <a:srgbClr val="191DFF"/>
              </a:solidFill>
            </a:endParaRPr>
          </a:p>
        </p:txBody>
      </p:sp>
      <p:sp>
        <p:nvSpPr>
          <p:cNvPr id="20768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69" name="Rectangle 296"/>
          <p:cNvSpPr>
            <a:spLocks noChangeArrowheads="1"/>
          </p:cNvSpPr>
          <p:nvPr/>
        </p:nvSpPr>
        <p:spPr bwMode="auto">
          <a:xfrm>
            <a:off x="2660650" y="3559175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L - S - B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70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71" name="Rectangle 298"/>
          <p:cNvSpPr>
            <a:spLocks noChangeArrowheads="1"/>
          </p:cNvSpPr>
          <p:nvPr/>
        </p:nvSpPr>
        <p:spPr bwMode="auto">
          <a:xfrm>
            <a:off x="2800350" y="37988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I - I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72" name="Rectangle 299"/>
          <p:cNvSpPr>
            <a:spLocks noChangeArrowheads="1"/>
          </p:cNvSpPr>
          <p:nvPr/>
        </p:nvSpPr>
        <p:spPr bwMode="auto">
          <a:xfrm>
            <a:off x="2806700" y="401955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J - E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73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74" name="Rectangle 301"/>
          <p:cNvSpPr>
            <a:spLocks noChangeArrowheads="1"/>
          </p:cNvSpPr>
          <p:nvPr/>
        </p:nvSpPr>
        <p:spPr bwMode="auto">
          <a:xfrm>
            <a:off x="2881313" y="42783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12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0775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6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77" name="Rectangle 304"/>
          <p:cNvSpPr>
            <a:spLocks noChangeArrowheads="1"/>
          </p:cNvSpPr>
          <p:nvPr/>
        </p:nvSpPr>
        <p:spPr bwMode="auto">
          <a:xfrm>
            <a:off x="2620963" y="3335338"/>
            <a:ext cx="461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</a:rPr>
              <a:t>`Azpfp&lt;</a:t>
            </a:r>
            <a:endParaRPr lang="en-US" sz="1000" b="1" baseline="-25000">
              <a:solidFill>
                <a:srgbClr val="E32434"/>
              </a:solidFill>
            </a:endParaRPr>
          </a:p>
        </p:txBody>
      </p:sp>
      <p:sp>
        <p:nvSpPr>
          <p:cNvPr id="20778" name="Rectangle 305"/>
          <p:cNvSpPr>
            <a:spLocks noChangeArrowheads="1"/>
          </p:cNvSpPr>
          <p:nvPr/>
        </p:nvSpPr>
        <p:spPr bwMode="auto">
          <a:xfrm>
            <a:off x="3305175" y="5799138"/>
            <a:ext cx="5413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Times" charset="0"/>
              </a:rPr>
              <a:t>(1500 </a:t>
            </a:r>
            <a:r>
              <a:rPr lang="en-US" sz="800" b="1">
                <a:solidFill>
                  <a:srgbClr val="E32434"/>
                </a:solidFill>
              </a:rPr>
              <a:t>ki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. </a:t>
            </a:r>
            <a:r>
              <a:rPr lang="en-US" sz="800" b="1">
                <a:solidFill>
                  <a:srgbClr val="E32434"/>
                </a:solidFill>
              </a:rPr>
              <a:t>M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)</a:t>
            </a:r>
            <a:endParaRPr lang="en-US" sz="1200" baseline="-25000">
              <a:solidFill>
                <a:srgbClr val="E32434"/>
              </a:solidFill>
              <a:latin typeface="Times" charset="0"/>
            </a:endParaRPr>
          </a:p>
        </p:txBody>
      </p:sp>
      <p:pic>
        <p:nvPicPr>
          <p:cNvPr id="20779" name="Picture 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0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20781" name="Picture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2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20783" name="Picture 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4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pic>
        <p:nvPicPr>
          <p:cNvPr id="20785" name="Picture 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6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87" name="Rectangle 314"/>
          <p:cNvSpPr>
            <a:spLocks noChangeArrowheads="1"/>
          </p:cNvSpPr>
          <p:nvPr/>
        </p:nvSpPr>
        <p:spPr bwMode="auto">
          <a:xfrm>
            <a:off x="5972175" y="5922963"/>
            <a:ext cx="469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(500 B.C.)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88" name="Rectangle 315"/>
          <p:cNvSpPr>
            <a:spLocks noChangeArrowheads="1"/>
          </p:cNvSpPr>
          <p:nvPr/>
        </p:nvSpPr>
        <p:spPr bwMode="auto">
          <a:xfrm>
            <a:off x="5983288" y="2211388"/>
            <a:ext cx="581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Arial" charset="0"/>
              </a:rPr>
              <a:t>(1000 </a:t>
            </a:r>
            <a:r>
              <a:rPr lang="en-US" sz="800" b="1">
                <a:solidFill>
                  <a:srgbClr val="E32434"/>
                </a:solidFill>
              </a:rPr>
              <a:t>ki. M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.)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89" name="Rectangle 316"/>
          <p:cNvSpPr>
            <a:spLocks noChangeArrowheads="1"/>
          </p:cNvSpPr>
          <p:nvPr/>
        </p:nvSpPr>
        <p:spPr bwMode="auto">
          <a:xfrm>
            <a:off x="3305175" y="3113088"/>
            <a:ext cx="5016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800" b="1">
                <a:solidFill>
                  <a:srgbClr val="E32434"/>
                </a:solidFill>
                <a:latin typeface="Times" charset="0"/>
              </a:rPr>
              <a:t>(2000 </a:t>
            </a:r>
            <a:r>
              <a:rPr lang="en-US" sz="800" b="1">
                <a:solidFill>
                  <a:srgbClr val="E32434"/>
                </a:solidFill>
              </a:rPr>
              <a:t>ki.M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)</a:t>
            </a:r>
            <a:endParaRPr lang="en-US" sz="1200" baseline="-25000">
              <a:solidFill>
                <a:srgbClr val="E32434"/>
              </a:solidFill>
              <a:latin typeface="Times" charset="0"/>
            </a:endParaRPr>
          </a:p>
        </p:txBody>
      </p:sp>
      <p:sp>
        <p:nvSpPr>
          <p:cNvPr id="20790" name="Freeform 317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2147483647 w 152"/>
              <a:gd name="T1" fmla="*/ 2147483647 h 48"/>
              <a:gd name="T2" fmla="*/ 0 w 152"/>
              <a:gd name="T3" fmla="*/ 2147483647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" name="Rectangle 318"/>
          <p:cNvSpPr>
            <a:spLocks noChangeArrowheads="1"/>
          </p:cNvSpPr>
          <p:nvPr/>
        </p:nvSpPr>
        <p:spPr bwMode="auto">
          <a:xfrm>
            <a:off x="5307013" y="6924675"/>
            <a:ext cx="6715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 sz="1000" b="1" i="1">
                <a:solidFill>
                  <a:srgbClr val="E32434"/>
                </a:solidFill>
              </a:rPr>
              <a:t>vazfkfAk</a:t>
            </a:r>
            <a:endParaRPr lang="en-US" sz="1000" baseline="-25000">
              <a:solidFill>
                <a:srgbClr val="E32434"/>
              </a:solidFill>
            </a:endParaRPr>
          </a:p>
        </p:txBody>
      </p:sp>
      <p:sp>
        <p:nvSpPr>
          <p:cNvPr id="20792" name="Text Box 319"/>
          <p:cNvSpPr txBox="1">
            <a:spLocks noChangeArrowheads="1"/>
          </p:cNvSpPr>
          <p:nvPr/>
        </p:nvSpPr>
        <p:spPr bwMode="auto">
          <a:xfrm>
            <a:off x="3625850" y="33528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AC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93" name="Text Box 320"/>
          <p:cNvSpPr txBox="1">
            <a:spLocks noChangeArrowheads="1"/>
          </p:cNvSpPr>
          <p:nvPr/>
        </p:nvSpPr>
        <p:spPr bwMode="auto">
          <a:xfrm>
            <a:off x="6273800" y="23622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DC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94" name="Text Box 321"/>
          <p:cNvSpPr txBox="1">
            <a:spLocks noChangeArrowheads="1"/>
          </p:cNvSpPr>
          <p:nvPr/>
        </p:nvSpPr>
        <p:spPr bwMode="auto">
          <a:xfrm>
            <a:off x="6273800" y="324485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NC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95" name="Text Box 322"/>
          <p:cNvSpPr txBox="1">
            <a:spLocks noChangeArrowheads="1"/>
          </p:cNvSpPr>
          <p:nvPr/>
        </p:nvSpPr>
        <p:spPr bwMode="auto">
          <a:xfrm>
            <a:off x="3644900" y="68326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baseline="-25000">
                <a:solidFill>
                  <a:srgbClr val="E32434"/>
                </a:solidFill>
                <a:latin typeface="Arial" charset="0"/>
              </a:rPr>
              <a:t>LC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96" name="Rectangle 323"/>
          <p:cNvSpPr>
            <a:spLocks noChangeArrowheads="1"/>
          </p:cNvSpPr>
          <p:nvPr/>
        </p:nvSpPr>
        <p:spPr bwMode="auto">
          <a:xfrm>
            <a:off x="5227638" y="6723063"/>
            <a:ext cx="466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191DFF"/>
                </a:solidFill>
              </a:rPr>
              <a:t>;EyC</a:t>
            </a:r>
            <a:endParaRPr lang="en-US" sz="1400" baseline="-25000">
              <a:solidFill>
                <a:srgbClr val="191DFF"/>
              </a:solidFill>
            </a:endParaRPr>
          </a:p>
        </p:txBody>
      </p:sp>
      <p:sp>
        <p:nvSpPr>
          <p:cNvPr id="20797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500">
              <a:latin typeface="Century Gothic" charset="0"/>
            </a:endParaRPr>
          </a:p>
        </p:txBody>
      </p:sp>
      <p:sp>
        <p:nvSpPr>
          <p:cNvPr id="20798" name="Rectangle 325"/>
          <p:cNvSpPr>
            <a:spLocks noChangeArrowheads="1"/>
          </p:cNvSpPr>
          <p:nvPr/>
        </p:nvSpPr>
        <p:spPr bwMode="auto">
          <a:xfrm>
            <a:off x="5284788" y="2339975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E32434"/>
                </a:solidFill>
                <a:latin typeface="Arial" charset="0"/>
              </a:rPr>
              <a:t>S - D - S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799" name="Line 326"/>
          <p:cNvSpPr>
            <a:spLocks noChangeShapeType="1"/>
          </p:cNvSpPr>
          <p:nvPr/>
        </p:nvSpPr>
        <p:spPr bwMode="auto">
          <a:xfrm>
            <a:off x="559435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0" name="Rectangle 327"/>
          <p:cNvSpPr>
            <a:spLocks noChangeArrowheads="1"/>
          </p:cNvSpPr>
          <p:nvPr/>
        </p:nvSpPr>
        <p:spPr bwMode="auto">
          <a:xfrm>
            <a:off x="5194300" y="3405188"/>
            <a:ext cx="4746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E32434"/>
                </a:solidFill>
              </a:rPr>
              <a:t>tIafkfktaici</a:t>
            </a:r>
            <a:endParaRPr lang="en-US" sz="9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0801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02" name="Group 329"/>
          <p:cNvGrpSpPr>
            <a:grpSpLocks/>
          </p:cNvGrpSpPr>
          <p:nvPr/>
        </p:nvGrpSpPr>
        <p:grpSpPr bwMode="auto">
          <a:xfrm>
            <a:off x="885825" y="1223963"/>
            <a:ext cx="835025" cy="1095375"/>
            <a:chOff x="558" y="771"/>
            <a:chExt cx="526" cy="690"/>
          </a:xfrm>
        </p:grpSpPr>
        <p:grpSp>
          <p:nvGrpSpPr>
            <p:cNvPr id="20807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20824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25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26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08" name="Rectangle 334"/>
            <p:cNvSpPr>
              <a:spLocks noChangeArrowheads="1"/>
            </p:cNvSpPr>
            <p:nvPr/>
          </p:nvSpPr>
          <p:spPr bwMode="auto">
            <a:xfrm>
              <a:off x="633" y="1317"/>
              <a:ext cx="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/>
                <a:t>p</a:t>
              </a:r>
              <a:endParaRPr lang="en-US" sz="1200" baseline="-25000"/>
            </a:p>
          </p:txBody>
        </p:sp>
        <p:sp>
          <p:nvSpPr>
            <p:cNvPr id="20809" name="Rectangle 335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>
                  <a:latin typeface="Times" charset="0"/>
                </a:rPr>
                <a:t>7</a:t>
              </a:r>
              <a:endParaRPr lang="en-US" sz="1200" baseline="-25000">
                <a:latin typeface="Times" charset="0"/>
              </a:endParaRPr>
            </a:p>
          </p:txBody>
        </p:sp>
        <p:sp>
          <p:nvSpPr>
            <p:cNvPr id="20810" name="Line 336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1" name="Rectangle 337"/>
            <p:cNvSpPr>
              <a:spLocks noChangeArrowheads="1"/>
            </p:cNvSpPr>
            <p:nvPr/>
          </p:nvSpPr>
          <p:spPr bwMode="auto">
            <a:xfrm>
              <a:off x="804" y="1317"/>
              <a:ext cx="2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 b="1">
                  <a:latin typeface="Times" charset="0"/>
                </a:rPr>
                <a:t> </a:t>
              </a:r>
              <a:r>
                <a:rPr lang="en-US" sz="1500" b="1"/>
                <a:t>` ;</a:t>
              </a:r>
              <a:endParaRPr lang="en-US" sz="1200" baseline="-25000"/>
            </a:p>
          </p:txBody>
        </p:sp>
        <p:grpSp>
          <p:nvGrpSpPr>
            <p:cNvPr id="20812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20821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22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23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3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20818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19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20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4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20815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16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500">
                  <a:latin typeface="Century Gothic" charset="0"/>
                </a:endParaRPr>
              </a:p>
            </p:txBody>
          </p:sp>
          <p:sp>
            <p:nvSpPr>
              <p:cNvPr id="20817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803" name="Text Box 351"/>
          <p:cNvSpPr txBox="1">
            <a:spLocks noChangeArrowheads="1"/>
          </p:cNvSpPr>
          <p:nvPr/>
        </p:nvSpPr>
        <p:spPr bwMode="auto">
          <a:xfrm flipV="1">
            <a:off x="1797050" y="50133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500">
              <a:latin typeface="Century Gothic" charset="0"/>
            </a:endParaRPr>
          </a:p>
        </p:txBody>
      </p:sp>
      <p:sp>
        <p:nvSpPr>
          <p:cNvPr id="20804" name="Text Box 352"/>
          <p:cNvSpPr txBox="1">
            <a:spLocks noChangeArrowheads="1"/>
          </p:cNvSpPr>
          <p:nvPr/>
        </p:nvSpPr>
        <p:spPr bwMode="auto">
          <a:xfrm>
            <a:off x="1609725" y="639763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500">
              <a:latin typeface="Century Gothic" charset="0"/>
            </a:endParaRPr>
          </a:p>
        </p:txBody>
      </p:sp>
      <p:sp>
        <p:nvSpPr>
          <p:cNvPr id="20805" name="Text Box 355"/>
          <p:cNvSpPr txBox="1">
            <a:spLocks noChangeArrowheads="1"/>
          </p:cNvSpPr>
          <p:nvPr/>
        </p:nvSpPr>
        <p:spPr bwMode="auto">
          <a:xfrm rot="-5400000">
            <a:off x="231776" y="6092825"/>
            <a:ext cx="3186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4 m[itrfkqf</a:t>
            </a:r>
          </a:p>
        </p:txBody>
      </p:sp>
      <p:sp>
        <p:nvSpPr>
          <p:cNvPr id="20806" name="Text Box 356"/>
          <p:cNvSpPr txBox="1">
            <a:spLocks noChangeArrowheads="1"/>
          </p:cNvSpPr>
          <p:nvPr/>
        </p:nvSpPr>
        <p:spPr bwMode="auto">
          <a:xfrm rot="-5400000">
            <a:off x="3000375" y="3824288"/>
            <a:ext cx="3186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laiOssa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3 cMtaygfkqf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0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9751</Words>
  <Application>Microsoft Macintosh PowerPoint</Application>
  <PresentationFormat>Custom</PresentationFormat>
  <Paragraphs>1933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keywords/>
  <cp:lastModifiedBy>Rick Griffith</cp:lastModifiedBy>
  <cp:revision>803</cp:revision>
  <cp:lastPrinted>2009-11-25T08:10:02Z</cp:lastPrinted>
  <dcterms:created xsi:type="dcterms:W3CDTF">2003-01-28T22:33:17Z</dcterms:created>
  <dcterms:modified xsi:type="dcterms:W3CDTF">2016-06-21T12:41:25Z</dcterms:modified>
</cp:coreProperties>
</file>